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handoutMasterIdLst>
    <p:handoutMasterId r:id="rId177"/>
  </p:handoutMasterIdLst>
  <p:sldIdLst>
    <p:sldId id="256" r:id="rId2"/>
    <p:sldId id="257" r:id="rId3"/>
    <p:sldId id="259" r:id="rId4"/>
    <p:sldId id="267" r:id="rId5"/>
    <p:sldId id="258" r:id="rId6"/>
    <p:sldId id="260" r:id="rId7"/>
    <p:sldId id="276" r:id="rId8"/>
    <p:sldId id="261" r:id="rId9"/>
    <p:sldId id="262" r:id="rId10"/>
    <p:sldId id="265" r:id="rId11"/>
    <p:sldId id="268" r:id="rId12"/>
    <p:sldId id="266" r:id="rId13"/>
    <p:sldId id="264" r:id="rId14"/>
    <p:sldId id="269" r:id="rId15"/>
    <p:sldId id="270" r:id="rId16"/>
    <p:sldId id="271" r:id="rId17"/>
    <p:sldId id="272" r:id="rId18"/>
    <p:sldId id="277" r:id="rId19"/>
    <p:sldId id="279" r:id="rId20"/>
    <p:sldId id="278" r:id="rId21"/>
    <p:sldId id="280" r:id="rId22"/>
    <p:sldId id="281" r:id="rId23"/>
    <p:sldId id="286" r:id="rId24"/>
    <p:sldId id="282" r:id="rId25"/>
    <p:sldId id="284" r:id="rId26"/>
    <p:sldId id="285" r:id="rId27"/>
    <p:sldId id="273" r:id="rId28"/>
    <p:sldId id="283" r:id="rId29"/>
    <p:sldId id="287" r:id="rId30"/>
    <p:sldId id="293" r:id="rId31"/>
    <p:sldId id="289" r:id="rId32"/>
    <p:sldId id="288" r:id="rId33"/>
    <p:sldId id="290" r:id="rId34"/>
    <p:sldId id="291" r:id="rId35"/>
    <p:sldId id="292" r:id="rId36"/>
    <p:sldId id="297" r:id="rId37"/>
    <p:sldId id="294" r:id="rId38"/>
    <p:sldId id="298" r:id="rId39"/>
    <p:sldId id="295" r:id="rId40"/>
    <p:sldId id="296" r:id="rId41"/>
    <p:sldId id="300" r:id="rId42"/>
    <p:sldId id="301" r:id="rId43"/>
    <p:sldId id="349" r:id="rId44"/>
    <p:sldId id="350" r:id="rId45"/>
    <p:sldId id="302" r:id="rId46"/>
    <p:sldId id="346" r:id="rId47"/>
    <p:sldId id="299" r:id="rId48"/>
    <p:sldId id="303" r:id="rId49"/>
    <p:sldId id="304" r:id="rId50"/>
    <p:sldId id="305" r:id="rId51"/>
    <p:sldId id="306" r:id="rId52"/>
    <p:sldId id="307" r:id="rId53"/>
    <p:sldId id="308" r:id="rId54"/>
    <p:sldId id="309" r:id="rId55"/>
    <p:sldId id="310" r:id="rId56"/>
    <p:sldId id="311" r:id="rId57"/>
    <p:sldId id="312" r:id="rId58"/>
    <p:sldId id="323" r:id="rId59"/>
    <p:sldId id="325" r:id="rId60"/>
    <p:sldId id="313" r:id="rId61"/>
    <p:sldId id="314" r:id="rId62"/>
    <p:sldId id="318" r:id="rId63"/>
    <p:sldId id="319" r:id="rId64"/>
    <p:sldId id="320" r:id="rId65"/>
    <p:sldId id="321" r:id="rId66"/>
    <p:sldId id="351" r:id="rId67"/>
    <p:sldId id="354" r:id="rId68"/>
    <p:sldId id="317" r:id="rId69"/>
    <p:sldId id="324" r:id="rId70"/>
    <p:sldId id="342" r:id="rId71"/>
    <p:sldId id="322" r:id="rId72"/>
    <p:sldId id="328" r:id="rId73"/>
    <p:sldId id="338" r:id="rId74"/>
    <p:sldId id="326" r:id="rId75"/>
    <p:sldId id="327" r:id="rId76"/>
    <p:sldId id="329" r:id="rId77"/>
    <p:sldId id="330" r:id="rId78"/>
    <p:sldId id="331" r:id="rId79"/>
    <p:sldId id="332" r:id="rId80"/>
    <p:sldId id="352" r:id="rId81"/>
    <p:sldId id="333" r:id="rId82"/>
    <p:sldId id="334" r:id="rId83"/>
    <p:sldId id="335" r:id="rId84"/>
    <p:sldId id="343" r:id="rId85"/>
    <p:sldId id="336" r:id="rId86"/>
    <p:sldId id="340" r:id="rId87"/>
    <p:sldId id="344" r:id="rId88"/>
    <p:sldId id="341" r:id="rId89"/>
    <p:sldId id="337" r:id="rId90"/>
    <p:sldId id="339" r:id="rId91"/>
    <p:sldId id="345" r:id="rId92"/>
    <p:sldId id="347" r:id="rId93"/>
    <p:sldId id="348" r:id="rId94"/>
    <p:sldId id="378" r:id="rId95"/>
    <p:sldId id="379" r:id="rId96"/>
    <p:sldId id="440" r:id="rId97"/>
    <p:sldId id="439" r:id="rId98"/>
    <p:sldId id="441" r:id="rId99"/>
    <p:sldId id="442" r:id="rId100"/>
    <p:sldId id="443" r:id="rId101"/>
    <p:sldId id="381" r:id="rId102"/>
    <p:sldId id="371" r:id="rId103"/>
    <p:sldId id="385" r:id="rId104"/>
    <p:sldId id="358" r:id="rId105"/>
    <p:sldId id="361" r:id="rId106"/>
    <p:sldId id="362" r:id="rId107"/>
    <p:sldId id="363" r:id="rId108"/>
    <p:sldId id="355" r:id="rId109"/>
    <p:sldId id="356" r:id="rId110"/>
    <p:sldId id="360" r:id="rId111"/>
    <p:sldId id="359" r:id="rId112"/>
    <p:sldId id="364" r:id="rId113"/>
    <p:sldId id="365" r:id="rId114"/>
    <p:sldId id="374" r:id="rId115"/>
    <p:sldId id="366" r:id="rId116"/>
    <p:sldId id="380" r:id="rId117"/>
    <p:sldId id="382" r:id="rId118"/>
    <p:sldId id="375" r:id="rId119"/>
    <p:sldId id="367" r:id="rId120"/>
    <p:sldId id="368" r:id="rId121"/>
    <p:sldId id="370" r:id="rId122"/>
    <p:sldId id="369" r:id="rId123"/>
    <p:sldId id="372" r:id="rId124"/>
    <p:sldId id="373" r:id="rId125"/>
    <p:sldId id="376" r:id="rId126"/>
    <p:sldId id="388" r:id="rId127"/>
    <p:sldId id="386" r:id="rId128"/>
    <p:sldId id="387" r:id="rId129"/>
    <p:sldId id="394" r:id="rId130"/>
    <p:sldId id="395" r:id="rId131"/>
    <p:sldId id="396" r:id="rId132"/>
    <p:sldId id="390" r:id="rId133"/>
    <p:sldId id="391" r:id="rId134"/>
    <p:sldId id="392" r:id="rId135"/>
    <p:sldId id="393" r:id="rId136"/>
    <p:sldId id="430" r:id="rId137"/>
    <p:sldId id="431" r:id="rId138"/>
    <p:sldId id="433" r:id="rId139"/>
    <p:sldId id="432" r:id="rId140"/>
    <p:sldId id="398" r:id="rId141"/>
    <p:sldId id="404" r:id="rId142"/>
    <p:sldId id="400" r:id="rId143"/>
    <p:sldId id="399" r:id="rId144"/>
    <p:sldId id="402" r:id="rId145"/>
    <p:sldId id="405" r:id="rId146"/>
    <p:sldId id="406" r:id="rId147"/>
    <p:sldId id="407" r:id="rId148"/>
    <p:sldId id="408" r:id="rId149"/>
    <p:sldId id="403" r:id="rId150"/>
    <p:sldId id="409" r:id="rId151"/>
    <p:sldId id="410" r:id="rId152"/>
    <p:sldId id="411" r:id="rId153"/>
    <p:sldId id="412" r:id="rId154"/>
    <p:sldId id="397" r:id="rId155"/>
    <p:sldId id="413" r:id="rId156"/>
    <p:sldId id="437" r:id="rId157"/>
    <p:sldId id="414" r:id="rId158"/>
    <p:sldId id="415" r:id="rId159"/>
    <p:sldId id="417" r:id="rId160"/>
    <p:sldId id="418" r:id="rId161"/>
    <p:sldId id="419" r:id="rId162"/>
    <p:sldId id="420" r:id="rId163"/>
    <p:sldId id="421" r:id="rId164"/>
    <p:sldId id="422" r:id="rId165"/>
    <p:sldId id="423" r:id="rId166"/>
    <p:sldId id="424" r:id="rId167"/>
    <p:sldId id="425" r:id="rId168"/>
    <p:sldId id="426" r:id="rId169"/>
    <p:sldId id="434" r:id="rId170"/>
    <p:sldId id="435" r:id="rId171"/>
    <p:sldId id="436" r:id="rId172"/>
    <p:sldId id="428" r:id="rId173"/>
    <p:sldId id="427" r:id="rId174"/>
    <p:sldId id="429" r:id="rId1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53" autoAdjust="0"/>
    <p:restoredTop sz="94660"/>
  </p:normalViewPr>
  <p:slideViewPr>
    <p:cSldViewPr snapToGrid="0">
      <p:cViewPr varScale="1">
        <p:scale>
          <a:sx n="84" d="100"/>
          <a:sy n="84" d="100"/>
        </p:scale>
        <p:origin x="102" y="618"/>
      </p:cViewPr>
      <p:guideLst/>
    </p:cSldViewPr>
  </p:slideViewPr>
  <p:notesTextViewPr>
    <p:cViewPr>
      <p:scale>
        <a:sx n="1" d="1"/>
        <a:sy n="1" d="1"/>
      </p:scale>
      <p:origin x="0" y="-498"/>
    </p:cViewPr>
  </p:notesText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E6586-F131-4B99-A045-B87C6DBF1271}" type="doc">
      <dgm:prSet loTypeId="urn:microsoft.com/office/officeart/2005/8/layout/chevron1" loCatId="process" qsTypeId="urn:microsoft.com/office/officeart/2005/8/quickstyle/simple1" qsCatId="simple" csTypeId="urn:microsoft.com/office/officeart/2005/8/colors/accent6_3" csCatId="accent6" phldr="1"/>
      <dgm:spPr/>
    </dgm:pt>
    <dgm:pt modelId="{AF1B9BA2-E9AD-4684-AE59-B761851AB1B7}">
      <dgm:prSet phldrT="[Texte]"/>
      <dgm:spPr/>
      <dgm:t>
        <a:bodyPr/>
        <a:lstStyle/>
        <a:p>
          <a:r>
            <a:rPr lang="fr-FR" dirty="0"/>
            <a:t>E</a:t>
          </a:r>
        </a:p>
      </dgm:t>
    </dgm:pt>
    <dgm:pt modelId="{AFE09F18-9671-4AB1-A9BC-D4D8461255D3}" type="parTrans" cxnId="{A201F4B4-0727-4354-83C7-3F9ED8BAE544}">
      <dgm:prSet/>
      <dgm:spPr/>
      <dgm:t>
        <a:bodyPr/>
        <a:lstStyle/>
        <a:p>
          <a:endParaRPr lang="fr-FR"/>
        </a:p>
      </dgm:t>
    </dgm:pt>
    <dgm:pt modelId="{86F41745-B3C4-477A-8CDB-FD7447811D9D}" type="sibTrans" cxnId="{A201F4B4-0727-4354-83C7-3F9ED8BAE544}">
      <dgm:prSet/>
      <dgm:spPr/>
      <dgm:t>
        <a:bodyPr/>
        <a:lstStyle/>
        <a:p>
          <a:endParaRPr lang="fr-FR"/>
        </a:p>
      </dgm:t>
    </dgm:pt>
    <dgm:pt modelId="{8C320F51-2E0D-40BD-BFD2-4D3A5D510977}">
      <dgm:prSet phldrT="[Texte]"/>
      <dgm:spPr/>
      <dgm:t>
        <a:bodyPr/>
        <a:lstStyle/>
        <a:p>
          <a:r>
            <a:rPr lang="fr-FR" dirty="0"/>
            <a:t>E</a:t>
          </a:r>
        </a:p>
      </dgm:t>
    </dgm:pt>
    <dgm:pt modelId="{FFA27D39-D46B-4417-AE9C-FC6EC6046C85}" type="parTrans" cxnId="{D7091B12-1C04-45EA-8603-8F9753FA5DB6}">
      <dgm:prSet/>
      <dgm:spPr/>
      <dgm:t>
        <a:bodyPr/>
        <a:lstStyle/>
        <a:p>
          <a:endParaRPr lang="fr-FR"/>
        </a:p>
      </dgm:t>
    </dgm:pt>
    <dgm:pt modelId="{69C48F59-374D-444C-9E50-1E17C7D75D44}" type="sibTrans" cxnId="{D7091B12-1C04-45EA-8603-8F9753FA5DB6}">
      <dgm:prSet/>
      <dgm:spPr/>
      <dgm:t>
        <a:bodyPr/>
        <a:lstStyle/>
        <a:p>
          <a:endParaRPr lang="fr-FR"/>
        </a:p>
      </dgm:t>
    </dgm:pt>
    <dgm:pt modelId="{C00E869B-3103-4093-A882-34D4695A4630}">
      <dgm:prSet phldrT="[Texte]"/>
      <dgm:spPr/>
      <dgm:t>
        <a:bodyPr/>
        <a:lstStyle/>
        <a:p>
          <a:r>
            <a:rPr lang="fr-FR" dirty="0"/>
            <a:t>E</a:t>
          </a:r>
        </a:p>
      </dgm:t>
    </dgm:pt>
    <dgm:pt modelId="{C0612DBC-89B5-4487-9D2C-0BBB7E92303C}" type="parTrans" cxnId="{46D9167C-4C98-476E-BF9A-1B4333B4B733}">
      <dgm:prSet/>
      <dgm:spPr/>
      <dgm:t>
        <a:bodyPr/>
        <a:lstStyle/>
        <a:p>
          <a:endParaRPr lang="fr-FR"/>
        </a:p>
      </dgm:t>
    </dgm:pt>
    <dgm:pt modelId="{70AA276B-CAF4-4C6A-9BAB-F5FA5C539771}" type="sibTrans" cxnId="{46D9167C-4C98-476E-BF9A-1B4333B4B733}">
      <dgm:prSet/>
      <dgm:spPr/>
      <dgm:t>
        <a:bodyPr/>
        <a:lstStyle/>
        <a:p>
          <a:endParaRPr lang="fr-FR"/>
        </a:p>
      </dgm:t>
    </dgm:pt>
    <dgm:pt modelId="{4D4F7C57-D9D4-4A6F-A20C-DD1FB77D2293}">
      <dgm:prSet phldrT="[Texte]"/>
      <dgm:spPr/>
      <dgm:t>
        <a:bodyPr/>
        <a:lstStyle/>
        <a:p>
          <a:r>
            <a:rPr lang="fr-FR" dirty="0"/>
            <a:t>E</a:t>
          </a:r>
        </a:p>
      </dgm:t>
    </dgm:pt>
    <dgm:pt modelId="{F0F56AB4-E238-4C61-B1F2-BA0DC1D2B64A}" type="parTrans" cxnId="{837E29A8-ECB8-4477-90B4-65771F5AC43A}">
      <dgm:prSet/>
      <dgm:spPr/>
      <dgm:t>
        <a:bodyPr/>
        <a:lstStyle/>
        <a:p>
          <a:endParaRPr lang="fr-FR"/>
        </a:p>
      </dgm:t>
    </dgm:pt>
    <dgm:pt modelId="{18B524AB-CCBC-45CB-B278-D92E6A4B9018}" type="sibTrans" cxnId="{837E29A8-ECB8-4477-90B4-65771F5AC43A}">
      <dgm:prSet/>
      <dgm:spPr/>
      <dgm:t>
        <a:bodyPr/>
        <a:lstStyle/>
        <a:p>
          <a:endParaRPr lang="fr-FR"/>
        </a:p>
      </dgm:t>
    </dgm:pt>
    <dgm:pt modelId="{E99E6937-39C4-4841-BBAD-8B3C172126C6}">
      <dgm:prSet phldrT="[Texte]"/>
      <dgm:spPr/>
      <dgm:t>
        <a:bodyPr/>
        <a:lstStyle/>
        <a:p>
          <a:r>
            <a:rPr lang="fr-FR" dirty="0"/>
            <a:t>…</a:t>
          </a:r>
        </a:p>
      </dgm:t>
    </dgm:pt>
    <dgm:pt modelId="{F3F64620-BD6A-40E7-A24E-3B7A798A374E}" type="parTrans" cxnId="{1F71FEBF-4136-47EC-A9DE-F9E5ACEC0516}">
      <dgm:prSet/>
      <dgm:spPr/>
      <dgm:t>
        <a:bodyPr/>
        <a:lstStyle/>
        <a:p>
          <a:endParaRPr lang="fr-FR"/>
        </a:p>
      </dgm:t>
    </dgm:pt>
    <dgm:pt modelId="{A0D655D4-C4CD-4266-98B5-319FB2ABA234}" type="sibTrans" cxnId="{1F71FEBF-4136-47EC-A9DE-F9E5ACEC0516}">
      <dgm:prSet/>
      <dgm:spPr/>
      <dgm:t>
        <a:bodyPr/>
        <a:lstStyle/>
        <a:p>
          <a:endParaRPr lang="fr-FR"/>
        </a:p>
      </dgm:t>
    </dgm:pt>
    <dgm:pt modelId="{A1495296-3E2B-4271-9FC7-8FBE854C9C01}" type="pres">
      <dgm:prSet presAssocID="{868E6586-F131-4B99-A045-B87C6DBF1271}" presName="Name0" presStyleCnt="0">
        <dgm:presLayoutVars>
          <dgm:dir/>
          <dgm:animLvl val="lvl"/>
          <dgm:resizeHandles val="exact"/>
        </dgm:presLayoutVars>
      </dgm:prSet>
      <dgm:spPr/>
    </dgm:pt>
    <dgm:pt modelId="{48FBE914-BD55-414A-9515-ED7DF7CEFC29}" type="pres">
      <dgm:prSet presAssocID="{AF1B9BA2-E9AD-4684-AE59-B761851AB1B7}" presName="parTxOnly" presStyleLbl="node1" presStyleIdx="0" presStyleCnt="5">
        <dgm:presLayoutVars>
          <dgm:chMax val="0"/>
          <dgm:chPref val="0"/>
          <dgm:bulletEnabled val="1"/>
        </dgm:presLayoutVars>
      </dgm:prSet>
      <dgm:spPr/>
    </dgm:pt>
    <dgm:pt modelId="{4F027E3A-8859-4570-92ED-CC7F7E4EB243}" type="pres">
      <dgm:prSet presAssocID="{86F41745-B3C4-477A-8CDB-FD7447811D9D}" presName="parTxOnlySpace" presStyleCnt="0"/>
      <dgm:spPr/>
    </dgm:pt>
    <dgm:pt modelId="{A2C152F2-FBE2-4B5C-A506-FC4704FA6FB5}" type="pres">
      <dgm:prSet presAssocID="{8C320F51-2E0D-40BD-BFD2-4D3A5D510977}" presName="parTxOnly" presStyleLbl="node1" presStyleIdx="1" presStyleCnt="5">
        <dgm:presLayoutVars>
          <dgm:chMax val="0"/>
          <dgm:chPref val="0"/>
          <dgm:bulletEnabled val="1"/>
        </dgm:presLayoutVars>
      </dgm:prSet>
      <dgm:spPr/>
    </dgm:pt>
    <dgm:pt modelId="{489ACC07-6491-458C-A664-161160EA9EB5}" type="pres">
      <dgm:prSet presAssocID="{69C48F59-374D-444C-9E50-1E17C7D75D44}" presName="parTxOnlySpace" presStyleCnt="0"/>
      <dgm:spPr/>
    </dgm:pt>
    <dgm:pt modelId="{14D361C8-9DE5-47E9-9B7A-F381A5B7FD6D}" type="pres">
      <dgm:prSet presAssocID="{C00E869B-3103-4093-A882-34D4695A4630}" presName="parTxOnly" presStyleLbl="node1" presStyleIdx="2" presStyleCnt="5">
        <dgm:presLayoutVars>
          <dgm:chMax val="0"/>
          <dgm:chPref val="0"/>
          <dgm:bulletEnabled val="1"/>
        </dgm:presLayoutVars>
      </dgm:prSet>
      <dgm:spPr/>
    </dgm:pt>
    <dgm:pt modelId="{DB9B576C-9D45-4141-90B5-91684CEAD50D}" type="pres">
      <dgm:prSet presAssocID="{70AA276B-CAF4-4C6A-9BAB-F5FA5C539771}" presName="parTxOnlySpace" presStyleCnt="0"/>
      <dgm:spPr/>
    </dgm:pt>
    <dgm:pt modelId="{0897FAF6-A307-49D3-872B-4C13294BD215}" type="pres">
      <dgm:prSet presAssocID="{4D4F7C57-D9D4-4A6F-A20C-DD1FB77D2293}" presName="parTxOnly" presStyleLbl="node1" presStyleIdx="3" presStyleCnt="5">
        <dgm:presLayoutVars>
          <dgm:chMax val="0"/>
          <dgm:chPref val="0"/>
          <dgm:bulletEnabled val="1"/>
        </dgm:presLayoutVars>
      </dgm:prSet>
      <dgm:spPr/>
    </dgm:pt>
    <dgm:pt modelId="{31D6F54F-498B-4ED6-B62D-66A53E64C3F9}" type="pres">
      <dgm:prSet presAssocID="{18B524AB-CCBC-45CB-B278-D92E6A4B9018}" presName="parTxOnlySpace" presStyleCnt="0"/>
      <dgm:spPr/>
    </dgm:pt>
    <dgm:pt modelId="{BA55151D-A427-42D7-AB86-713339CD381E}" type="pres">
      <dgm:prSet presAssocID="{E99E6937-39C4-4841-BBAD-8B3C172126C6}" presName="parTxOnly" presStyleLbl="node1" presStyleIdx="4" presStyleCnt="5">
        <dgm:presLayoutVars>
          <dgm:chMax val="0"/>
          <dgm:chPref val="0"/>
          <dgm:bulletEnabled val="1"/>
        </dgm:presLayoutVars>
      </dgm:prSet>
      <dgm:spPr/>
    </dgm:pt>
  </dgm:ptLst>
  <dgm:cxnLst>
    <dgm:cxn modelId="{D7091B12-1C04-45EA-8603-8F9753FA5DB6}" srcId="{868E6586-F131-4B99-A045-B87C6DBF1271}" destId="{8C320F51-2E0D-40BD-BFD2-4D3A5D510977}" srcOrd="1" destOrd="0" parTransId="{FFA27D39-D46B-4417-AE9C-FC6EC6046C85}" sibTransId="{69C48F59-374D-444C-9E50-1E17C7D75D44}"/>
    <dgm:cxn modelId="{1CDC0B17-EC62-4E7C-BAEF-9EE79243EA6C}" type="presOf" srcId="{E99E6937-39C4-4841-BBAD-8B3C172126C6}" destId="{BA55151D-A427-42D7-AB86-713339CD381E}" srcOrd="0" destOrd="0" presId="urn:microsoft.com/office/officeart/2005/8/layout/chevron1"/>
    <dgm:cxn modelId="{40F5BB17-467C-4F54-ABAD-575719D2361B}" type="presOf" srcId="{8C320F51-2E0D-40BD-BFD2-4D3A5D510977}" destId="{A2C152F2-FBE2-4B5C-A506-FC4704FA6FB5}" srcOrd="0" destOrd="0" presId="urn:microsoft.com/office/officeart/2005/8/layout/chevron1"/>
    <dgm:cxn modelId="{F5ADC917-EFE6-4130-8E2E-A1301D1C6385}" type="presOf" srcId="{4D4F7C57-D9D4-4A6F-A20C-DD1FB77D2293}" destId="{0897FAF6-A307-49D3-872B-4C13294BD215}" srcOrd="0" destOrd="0" presId="urn:microsoft.com/office/officeart/2005/8/layout/chevron1"/>
    <dgm:cxn modelId="{24F27E2A-320D-4C4C-85DD-F3C9205996BC}" type="presOf" srcId="{C00E869B-3103-4093-A882-34D4695A4630}" destId="{14D361C8-9DE5-47E9-9B7A-F381A5B7FD6D}" srcOrd="0" destOrd="0" presId="urn:microsoft.com/office/officeart/2005/8/layout/chevron1"/>
    <dgm:cxn modelId="{B947DE74-207B-4535-9FAF-DD6AA3556281}" type="presOf" srcId="{AF1B9BA2-E9AD-4684-AE59-B761851AB1B7}" destId="{48FBE914-BD55-414A-9515-ED7DF7CEFC29}" srcOrd="0" destOrd="0" presId="urn:microsoft.com/office/officeart/2005/8/layout/chevron1"/>
    <dgm:cxn modelId="{46D9167C-4C98-476E-BF9A-1B4333B4B733}" srcId="{868E6586-F131-4B99-A045-B87C6DBF1271}" destId="{C00E869B-3103-4093-A882-34D4695A4630}" srcOrd="2" destOrd="0" parTransId="{C0612DBC-89B5-4487-9D2C-0BBB7E92303C}" sibTransId="{70AA276B-CAF4-4C6A-9BAB-F5FA5C539771}"/>
    <dgm:cxn modelId="{837E29A8-ECB8-4477-90B4-65771F5AC43A}" srcId="{868E6586-F131-4B99-A045-B87C6DBF1271}" destId="{4D4F7C57-D9D4-4A6F-A20C-DD1FB77D2293}" srcOrd="3" destOrd="0" parTransId="{F0F56AB4-E238-4C61-B1F2-BA0DC1D2B64A}" sibTransId="{18B524AB-CCBC-45CB-B278-D92E6A4B9018}"/>
    <dgm:cxn modelId="{463956AF-6D02-4653-B3E6-CDA11F8F6E81}" type="presOf" srcId="{868E6586-F131-4B99-A045-B87C6DBF1271}" destId="{A1495296-3E2B-4271-9FC7-8FBE854C9C01}" srcOrd="0" destOrd="0" presId="urn:microsoft.com/office/officeart/2005/8/layout/chevron1"/>
    <dgm:cxn modelId="{A201F4B4-0727-4354-83C7-3F9ED8BAE544}" srcId="{868E6586-F131-4B99-A045-B87C6DBF1271}" destId="{AF1B9BA2-E9AD-4684-AE59-B761851AB1B7}" srcOrd="0" destOrd="0" parTransId="{AFE09F18-9671-4AB1-A9BC-D4D8461255D3}" sibTransId="{86F41745-B3C4-477A-8CDB-FD7447811D9D}"/>
    <dgm:cxn modelId="{1F71FEBF-4136-47EC-A9DE-F9E5ACEC0516}" srcId="{868E6586-F131-4B99-A045-B87C6DBF1271}" destId="{E99E6937-39C4-4841-BBAD-8B3C172126C6}" srcOrd="4" destOrd="0" parTransId="{F3F64620-BD6A-40E7-A24E-3B7A798A374E}" sibTransId="{A0D655D4-C4CD-4266-98B5-319FB2ABA234}"/>
    <dgm:cxn modelId="{91935E4A-0399-49AB-9F20-C659E5B4B9A3}" type="presParOf" srcId="{A1495296-3E2B-4271-9FC7-8FBE854C9C01}" destId="{48FBE914-BD55-414A-9515-ED7DF7CEFC29}" srcOrd="0" destOrd="0" presId="urn:microsoft.com/office/officeart/2005/8/layout/chevron1"/>
    <dgm:cxn modelId="{0E7095D8-C2AB-4B42-81BB-67D65A0BD1E7}" type="presParOf" srcId="{A1495296-3E2B-4271-9FC7-8FBE854C9C01}" destId="{4F027E3A-8859-4570-92ED-CC7F7E4EB243}" srcOrd="1" destOrd="0" presId="urn:microsoft.com/office/officeart/2005/8/layout/chevron1"/>
    <dgm:cxn modelId="{41224369-76D5-4A5F-92C0-D2C1D8D3BFE1}" type="presParOf" srcId="{A1495296-3E2B-4271-9FC7-8FBE854C9C01}" destId="{A2C152F2-FBE2-4B5C-A506-FC4704FA6FB5}" srcOrd="2" destOrd="0" presId="urn:microsoft.com/office/officeart/2005/8/layout/chevron1"/>
    <dgm:cxn modelId="{E1EDF3C0-BB31-4776-9249-15650EBB57C9}" type="presParOf" srcId="{A1495296-3E2B-4271-9FC7-8FBE854C9C01}" destId="{489ACC07-6491-458C-A664-161160EA9EB5}" srcOrd="3" destOrd="0" presId="urn:microsoft.com/office/officeart/2005/8/layout/chevron1"/>
    <dgm:cxn modelId="{FCDC1CA6-0B21-40B4-A53E-03F8976114C5}" type="presParOf" srcId="{A1495296-3E2B-4271-9FC7-8FBE854C9C01}" destId="{14D361C8-9DE5-47E9-9B7A-F381A5B7FD6D}" srcOrd="4" destOrd="0" presId="urn:microsoft.com/office/officeart/2005/8/layout/chevron1"/>
    <dgm:cxn modelId="{BA17C766-130B-4BD0-9499-E4E4DDB5C4AE}" type="presParOf" srcId="{A1495296-3E2B-4271-9FC7-8FBE854C9C01}" destId="{DB9B576C-9D45-4141-90B5-91684CEAD50D}" srcOrd="5" destOrd="0" presId="urn:microsoft.com/office/officeart/2005/8/layout/chevron1"/>
    <dgm:cxn modelId="{6E350640-B327-4D93-AD54-2E232282A0A0}" type="presParOf" srcId="{A1495296-3E2B-4271-9FC7-8FBE854C9C01}" destId="{0897FAF6-A307-49D3-872B-4C13294BD215}" srcOrd="6" destOrd="0" presId="urn:microsoft.com/office/officeart/2005/8/layout/chevron1"/>
    <dgm:cxn modelId="{E9456446-7659-4AA3-9CC3-A1E7B44D2A28}" type="presParOf" srcId="{A1495296-3E2B-4271-9FC7-8FBE854C9C01}" destId="{31D6F54F-498B-4ED6-B62D-66A53E64C3F9}" srcOrd="7" destOrd="0" presId="urn:microsoft.com/office/officeart/2005/8/layout/chevron1"/>
    <dgm:cxn modelId="{60EAB3B3-EBA1-4261-B58E-340527B44084}" type="presParOf" srcId="{A1495296-3E2B-4271-9FC7-8FBE854C9C01}" destId="{BA55151D-A427-42D7-AB86-713339CD381E}"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6DB8D-4A99-4E1D-BDA2-496156BE2C3C}" type="doc">
      <dgm:prSet loTypeId="urn:microsoft.com/office/officeart/2005/8/layout/chevron1" loCatId="process" qsTypeId="urn:microsoft.com/office/officeart/2005/8/quickstyle/simple1" qsCatId="simple" csTypeId="urn:microsoft.com/office/officeart/2005/8/colors/accent1_2" csCatId="accent1" phldr="1"/>
      <dgm:spPr/>
    </dgm:pt>
    <dgm:pt modelId="{E4DAB752-F653-4530-B6F5-86821E0BB841}">
      <dgm:prSet phldrT="[Texte]"/>
      <dgm:spPr/>
      <dgm:t>
        <a:bodyPr/>
        <a:lstStyle/>
        <a:p>
          <a:r>
            <a:rPr lang="fr-FR" dirty="0"/>
            <a:t> </a:t>
          </a:r>
        </a:p>
      </dgm:t>
    </dgm:pt>
    <dgm:pt modelId="{921CEB2C-6481-46F0-9F29-B2C54A8E0ABC}" type="parTrans" cxnId="{D04FDF75-0186-43D2-9968-9F3B8256EB69}">
      <dgm:prSet/>
      <dgm:spPr/>
      <dgm:t>
        <a:bodyPr/>
        <a:lstStyle/>
        <a:p>
          <a:endParaRPr lang="fr-FR"/>
        </a:p>
      </dgm:t>
    </dgm:pt>
    <dgm:pt modelId="{F24EABB7-2574-4E5C-A4DD-5FF932C0468C}" type="sibTrans" cxnId="{D04FDF75-0186-43D2-9968-9F3B8256EB69}">
      <dgm:prSet/>
      <dgm:spPr/>
      <dgm:t>
        <a:bodyPr/>
        <a:lstStyle/>
        <a:p>
          <a:endParaRPr lang="fr-FR"/>
        </a:p>
      </dgm:t>
    </dgm:pt>
    <dgm:pt modelId="{28987D6A-5F1C-448F-9FE8-C82447C9A59F}">
      <dgm:prSet phldrT="[Texte]"/>
      <dgm:spPr/>
      <dgm:t>
        <a:bodyPr/>
        <a:lstStyle/>
        <a:p>
          <a:r>
            <a:rPr lang="fr-FR" dirty="0"/>
            <a:t> </a:t>
          </a:r>
        </a:p>
      </dgm:t>
    </dgm:pt>
    <dgm:pt modelId="{BF32D6DE-EF26-421D-AE80-63A24661E7EF}" type="parTrans" cxnId="{91CAC590-7BA3-4D78-9425-C2158C0E7541}">
      <dgm:prSet/>
      <dgm:spPr/>
      <dgm:t>
        <a:bodyPr/>
        <a:lstStyle/>
        <a:p>
          <a:endParaRPr lang="fr-FR"/>
        </a:p>
      </dgm:t>
    </dgm:pt>
    <dgm:pt modelId="{EBCBA5AA-DA1B-43E7-A083-75F5B99D06B2}" type="sibTrans" cxnId="{91CAC590-7BA3-4D78-9425-C2158C0E7541}">
      <dgm:prSet/>
      <dgm:spPr/>
      <dgm:t>
        <a:bodyPr/>
        <a:lstStyle/>
        <a:p>
          <a:endParaRPr lang="fr-FR"/>
        </a:p>
      </dgm:t>
    </dgm:pt>
    <dgm:pt modelId="{0810BEB0-37F0-4E1A-9073-5FDE86EFEB5E}">
      <dgm:prSet phldrT="[Texte]"/>
      <dgm:spPr/>
      <dgm:t>
        <a:bodyPr/>
        <a:lstStyle/>
        <a:p>
          <a:r>
            <a:rPr lang="fr-FR" dirty="0"/>
            <a:t> </a:t>
          </a:r>
        </a:p>
      </dgm:t>
    </dgm:pt>
    <dgm:pt modelId="{1B06CA2B-D221-4A54-A00F-9BA2F33F4043}" type="parTrans" cxnId="{1A330D90-3FE9-44E5-A5FB-B0302C490C8E}">
      <dgm:prSet/>
      <dgm:spPr/>
      <dgm:t>
        <a:bodyPr/>
        <a:lstStyle/>
        <a:p>
          <a:endParaRPr lang="fr-FR"/>
        </a:p>
      </dgm:t>
    </dgm:pt>
    <dgm:pt modelId="{58BF5F28-28FC-44CA-8311-1D27140C8343}" type="sibTrans" cxnId="{1A330D90-3FE9-44E5-A5FB-B0302C490C8E}">
      <dgm:prSet/>
      <dgm:spPr/>
      <dgm:t>
        <a:bodyPr/>
        <a:lstStyle/>
        <a:p>
          <a:endParaRPr lang="fr-FR"/>
        </a:p>
      </dgm:t>
    </dgm:pt>
    <dgm:pt modelId="{C24F1F57-B0D3-4535-83B9-706F8FA5D1BF}" type="pres">
      <dgm:prSet presAssocID="{1EB6DB8D-4A99-4E1D-BDA2-496156BE2C3C}" presName="Name0" presStyleCnt="0">
        <dgm:presLayoutVars>
          <dgm:dir/>
          <dgm:animLvl val="lvl"/>
          <dgm:resizeHandles val="exact"/>
        </dgm:presLayoutVars>
      </dgm:prSet>
      <dgm:spPr/>
    </dgm:pt>
    <dgm:pt modelId="{4C4A7B77-5A49-4362-908F-ECD299ECBF65}" type="pres">
      <dgm:prSet presAssocID="{E4DAB752-F653-4530-B6F5-86821E0BB841}" presName="parTxOnly" presStyleLbl="node1" presStyleIdx="0" presStyleCnt="3">
        <dgm:presLayoutVars>
          <dgm:chMax val="0"/>
          <dgm:chPref val="0"/>
          <dgm:bulletEnabled val="1"/>
        </dgm:presLayoutVars>
      </dgm:prSet>
      <dgm:spPr/>
    </dgm:pt>
    <dgm:pt modelId="{D20CF3B8-CB0A-4085-A3E7-6D4CC02AFEB2}" type="pres">
      <dgm:prSet presAssocID="{F24EABB7-2574-4E5C-A4DD-5FF932C0468C}" presName="parTxOnlySpace" presStyleCnt="0"/>
      <dgm:spPr/>
    </dgm:pt>
    <dgm:pt modelId="{D75E9365-48AE-4618-AF01-F727DED96C76}" type="pres">
      <dgm:prSet presAssocID="{28987D6A-5F1C-448F-9FE8-C82447C9A59F}" presName="parTxOnly" presStyleLbl="node1" presStyleIdx="1" presStyleCnt="3">
        <dgm:presLayoutVars>
          <dgm:chMax val="0"/>
          <dgm:chPref val="0"/>
          <dgm:bulletEnabled val="1"/>
        </dgm:presLayoutVars>
      </dgm:prSet>
      <dgm:spPr/>
    </dgm:pt>
    <dgm:pt modelId="{722EE2A5-A13B-42D1-986F-C7709A4B0EFE}" type="pres">
      <dgm:prSet presAssocID="{EBCBA5AA-DA1B-43E7-A083-75F5B99D06B2}" presName="parTxOnlySpace" presStyleCnt="0"/>
      <dgm:spPr/>
    </dgm:pt>
    <dgm:pt modelId="{4D386A26-4886-4183-BE89-C7D6B11B523E}" type="pres">
      <dgm:prSet presAssocID="{0810BEB0-37F0-4E1A-9073-5FDE86EFEB5E}" presName="parTxOnly" presStyleLbl="node1" presStyleIdx="2" presStyleCnt="3">
        <dgm:presLayoutVars>
          <dgm:chMax val="0"/>
          <dgm:chPref val="0"/>
          <dgm:bulletEnabled val="1"/>
        </dgm:presLayoutVars>
      </dgm:prSet>
      <dgm:spPr/>
    </dgm:pt>
  </dgm:ptLst>
  <dgm:cxnLst>
    <dgm:cxn modelId="{90B1D832-AF07-4D71-8538-21D5BC16C058}" type="presOf" srcId="{0810BEB0-37F0-4E1A-9073-5FDE86EFEB5E}" destId="{4D386A26-4886-4183-BE89-C7D6B11B523E}" srcOrd="0" destOrd="0" presId="urn:microsoft.com/office/officeart/2005/8/layout/chevron1"/>
    <dgm:cxn modelId="{D04FDF75-0186-43D2-9968-9F3B8256EB69}" srcId="{1EB6DB8D-4A99-4E1D-BDA2-496156BE2C3C}" destId="{E4DAB752-F653-4530-B6F5-86821E0BB841}" srcOrd="0" destOrd="0" parTransId="{921CEB2C-6481-46F0-9F29-B2C54A8E0ABC}" sibTransId="{F24EABB7-2574-4E5C-A4DD-5FF932C0468C}"/>
    <dgm:cxn modelId="{EDBF8F57-DFED-4B6E-945C-7096F6F359C4}" type="presOf" srcId="{28987D6A-5F1C-448F-9FE8-C82447C9A59F}" destId="{D75E9365-48AE-4618-AF01-F727DED96C76}" srcOrd="0" destOrd="0" presId="urn:microsoft.com/office/officeart/2005/8/layout/chevron1"/>
    <dgm:cxn modelId="{1A330D90-3FE9-44E5-A5FB-B0302C490C8E}" srcId="{1EB6DB8D-4A99-4E1D-BDA2-496156BE2C3C}" destId="{0810BEB0-37F0-4E1A-9073-5FDE86EFEB5E}" srcOrd="2" destOrd="0" parTransId="{1B06CA2B-D221-4A54-A00F-9BA2F33F4043}" sibTransId="{58BF5F28-28FC-44CA-8311-1D27140C8343}"/>
    <dgm:cxn modelId="{91CAC590-7BA3-4D78-9425-C2158C0E7541}" srcId="{1EB6DB8D-4A99-4E1D-BDA2-496156BE2C3C}" destId="{28987D6A-5F1C-448F-9FE8-C82447C9A59F}" srcOrd="1" destOrd="0" parTransId="{BF32D6DE-EF26-421D-AE80-63A24661E7EF}" sibTransId="{EBCBA5AA-DA1B-43E7-A083-75F5B99D06B2}"/>
    <dgm:cxn modelId="{50392CA2-CFC9-4C09-8B5C-E045A73395CD}" type="presOf" srcId="{1EB6DB8D-4A99-4E1D-BDA2-496156BE2C3C}" destId="{C24F1F57-B0D3-4535-83B9-706F8FA5D1BF}" srcOrd="0" destOrd="0" presId="urn:microsoft.com/office/officeart/2005/8/layout/chevron1"/>
    <dgm:cxn modelId="{D77F41D8-DD57-4C65-8446-AC3429FCFAFC}" type="presOf" srcId="{E4DAB752-F653-4530-B6F5-86821E0BB841}" destId="{4C4A7B77-5A49-4362-908F-ECD299ECBF65}" srcOrd="0" destOrd="0" presId="urn:microsoft.com/office/officeart/2005/8/layout/chevron1"/>
    <dgm:cxn modelId="{2FA24D16-DCA0-4162-BF50-F38069E4A7FD}" type="presParOf" srcId="{C24F1F57-B0D3-4535-83B9-706F8FA5D1BF}" destId="{4C4A7B77-5A49-4362-908F-ECD299ECBF65}" srcOrd="0" destOrd="0" presId="urn:microsoft.com/office/officeart/2005/8/layout/chevron1"/>
    <dgm:cxn modelId="{830477D2-5903-4B6B-8AB1-25E3CE48DC79}" type="presParOf" srcId="{C24F1F57-B0D3-4535-83B9-706F8FA5D1BF}" destId="{D20CF3B8-CB0A-4085-A3E7-6D4CC02AFEB2}" srcOrd="1" destOrd="0" presId="urn:microsoft.com/office/officeart/2005/8/layout/chevron1"/>
    <dgm:cxn modelId="{973FCF38-65D6-4936-ADCC-B0E1A4EF7E3C}" type="presParOf" srcId="{C24F1F57-B0D3-4535-83B9-706F8FA5D1BF}" destId="{D75E9365-48AE-4618-AF01-F727DED96C76}" srcOrd="2" destOrd="0" presId="urn:microsoft.com/office/officeart/2005/8/layout/chevron1"/>
    <dgm:cxn modelId="{49817DD1-0696-4B6D-9023-48530936ECF6}" type="presParOf" srcId="{C24F1F57-B0D3-4535-83B9-706F8FA5D1BF}" destId="{722EE2A5-A13B-42D1-986F-C7709A4B0EFE}" srcOrd="3" destOrd="0" presId="urn:microsoft.com/office/officeart/2005/8/layout/chevron1"/>
    <dgm:cxn modelId="{E2B553FE-C14A-4149-8E7D-0C73D3CEFA07}" type="presParOf" srcId="{C24F1F57-B0D3-4535-83B9-706F8FA5D1BF}" destId="{4D386A26-4886-4183-BE89-C7D6B11B523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BE914-BD55-414A-9515-ED7DF7CEFC29}">
      <dsp:nvSpPr>
        <dsp:cNvPr id="0" name=""/>
        <dsp:cNvSpPr/>
      </dsp:nvSpPr>
      <dsp:spPr>
        <a:xfrm>
          <a:off x="1418" y="510718"/>
          <a:ext cx="1262757" cy="505102"/>
        </a:xfrm>
        <a:prstGeom prst="chevron">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3969" y="510718"/>
        <a:ext cx="757655" cy="505102"/>
      </dsp:txXfrm>
    </dsp:sp>
    <dsp:sp modelId="{A2C152F2-FBE2-4B5C-A506-FC4704FA6FB5}">
      <dsp:nvSpPr>
        <dsp:cNvPr id="0" name=""/>
        <dsp:cNvSpPr/>
      </dsp:nvSpPr>
      <dsp:spPr>
        <a:xfrm>
          <a:off x="1137900" y="510718"/>
          <a:ext cx="1262757" cy="505102"/>
        </a:xfrm>
        <a:prstGeom prst="chevron">
          <a:avLst/>
        </a:prstGeom>
        <a:solidFill>
          <a:schemeClr val="accent6">
            <a:shade val="80000"/>
            <a:hueOff val="80320"/>
            <a:satOff val="-3227"/>
            <a:lumOff val="6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1390451" y="510718"/>
        <a:ext cx="757655" cy="505102"/>
      </dsp:txXfrm>
    </dsp:sp>
    <dsp:sp modelId="{14D361C8-9DE5-47E9-9B7A-F381A5B7FD6D}">
      <dsp:nvSpPr>
        <dsp:cNvPr id="0" name=""/>
        <dsp:cNvSpPr/>
      </dsp:nvSpPr>
      <dsp:spPr>
        <a:xfrm>
          <a:off x="2274381" y="510718"/>
          <a:ext cx="1262757" cy="505102"/>
        </a:xfrm>
        <a:prstGeom prst="chevron">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26932" y="510718"/>
        <a:ext cx="757655" cy="505102"/>
      </dsp:txXfrm>
    </dsp:sp>
    <dsp:sp modelId="{0897FAF6-A307-49D3-872B-4C13294BD215}">
      <dsp:nvSpPr>
        <dsp:cNvPr id="0" name=""/>
        <dsp:cNvSpPr/>
      </dsp:nvSpPr>
      <dsp:spPr>
        <a:xfrm>
          <a:off x="3410862" y="510718"/>
          <a:ext cx="1262757" cy="505102"/>
        </a:xfrm>
        <a:prstGeom prst="chevron">
          <a:avLst/>
        </a:prstGeom>
        <a:solidFill>
          <a:schemeClr val="accent6">
            <a:shade val="80000"/>
            <a:hueOff val="240960"/>
            <a:satOff val="-9682"/>
            <a:lumOff val="207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3663413" y="510718"/>
        <a:ext cx="757655" cy="505102"/>
      </dsp:txXfrm>
    </dsp:sp>
    <dsp:sp modelId="{BA55151D-A427-42D7-AB86-713339CD381E}">
      <dsp:nvSpPr>
        <dsp:cNvPr id="0" name=""/>
        <dsp:cNvSpPr/>
      </dsp:nvSpPr>
      <dsp:spPr>
        <a:xfrm>
          <a:off x="4547344" y="510718"/>
          <a:ext cx="1262757" cy="505102"/>
        </a:xfrm>
        <a:prstGeom prst="chevron">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a:t>
          </a:r>
        </a:p>
      </dsp:txBody>
      <dsp:txXfrm>
        <a:off x="4799895" y="510718"/>
        <a:ext cx="757655" cy="505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7B77-5A49-4362-908F-ECD299ECBF65}">
      <dsp:nvSpPr>
        <dsp:cNvPr id="0" name=""/>
        <dsp:cNvSpPr/>
      </dsp:nvSpPr>
      <dsp:spPr>
        <a:xfrm>
          <a:off x="706"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870" y="428563"/>
        <a:ext cx="516492" cy="344328"/>
      </dsp:txXfrm>
    </dsp:sp>
    <dsp:sp modelId="{D75E9365-48AE-4618-AF01-F727DED96C76}">
      <dsp:nvSpPr>
        <dsp:cNvPr id="0" name=""/>
        <dsp:cNvSpPr/>
      </dsp:nvSpPr>
      <dsp:spPr>
        <a:xfrm>
          <a:off x="775444"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947608" y="428563"/>
        <a:ext cx="516492" cy="344328"/>
      </dsp:txXfrm>
    </dsp:sp>
    <dsp:sp modelId="{4D386A26-4886-4183-BE89-C7D6B11B523E}">
      <dsp:nvSpPr>
        <dsp:cNvPr id="0" name=""/>
        <dsp:cNvSpPr/>
      </dsp:nvSpPr>
      <dsp:spPr>
        <a:xfrm>
          <a:off x="1550183"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2347" y="428563"/>
        <a:ext cx="516492" cy="3443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2916D0-3F03-4E7C-8A2F-F2537F60E978}" type="datetimeFigureOut">
              <a:rPr lang="fr-FR" smtClean="0"/>
              <a:t>25/08/2019</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3C1C3-4794-43DE-95BB-D87FA36F151A}" type="slidenum">
              <a:rPr lang="fr-FR" smtClean="0"/>
              <a:t>‹N°›</a:t>
            </a:fld>
            <a:endParaRPr lang="fr-FR" dirty="0"/>
          </a:p>
        </p:txBody>
      </p:sp>
    </p:spTree>
    <p:extLst>
      <p:ext uri="{BB962C8B-B14F-4D97-AF65-F5344CB8AC3E}">
        <p14:creationId xmlns:p14="http://schemas.microsoft.com/office/powerpoint/2010/main" val="20732265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9.92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8502651F-8D9D-4C4D-8E34-09B5AD919F41}" emma:medium="tactile" emma:mode="ink">
          <msink:context xmlns:msink="http://schemas.microsoft.com/ink/2010/main" type="inkDrawing" rotatedBoundingBox="25625,8156 25640,8156 25640,8171 25625,8171" semanticType="enclosure" shapeName="Other"/>
        </emma:interpretation>
      </emma:emma>
    </inkml:annotationXML>
    <inkml:trace contextRef="#ctx0" brushRef="#br0">12827 4102,'0'0</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8.89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D771D21-3B4C-4D14-9C3D-58DBA61B4DED}" emma:medium="tactile" emma:mode="ink">
          <msink:context xmlns:msink="http://schemas.microsoft.com/ink/2010/main" type="inkDrawing"/>
        </emma:interpretation>
      </emma:emma>
    </inkml:annotationXML>
    <inkml:trace contextRef="#ctx0" brushRef="#br0">8848 6266,'0'0,"0"0,0 0,0 0,0 0,0 0,0 0,0 0,0 0,-5 0,-6 0,-6 5,-15 6,-11 11,-8 7,-5 12,-8 9,3 6,2 7,6 4,7 3,7 1,10-3,10 1,13 0,12 1,15-2,9-1,3-4,2-12,4-10,5-13,10-10,4-8,8-2,7-6,4-4,5-6,3-7,-4-5,-6-5,-7-2,-9-6,-6-8,-1-10,-5-3,-7 0,-4 3,-9 2,-4 3,-5 0,-7 4,-5 4,-3 3,-3-2,-5-3,-7-6,-7-4,-4 2,-3 4,-7 9,-8 6,-6 9,0 1,9 6,9 3</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0.77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5D55C19-3394-4958-8C50-6B3A8CC70449}" emma:medium="tactile" emma:mode="ink">
          <msink:context xmlns:msink="http://schemas.microsoft.com/ink/2010/main" type="inkDrawing"/>
        </emma:interpretation>
      </emma:emma>
    </inkml:annotationXML>
    <inkml:trace contextRef="#ctx0" brushRef="#br0">8567 6901,'0'0,"0"0,0 0,0 0,0 0,0 5,0 1,-5 5,-2 5,-3 5,-2 8,-2 9,0 7,-6 7,-5 12,-3 16,-6 12,-3 6,1 5,2 9,-4 9,6-5,2-14,7-15,3-16,-1-17,-1-2,-2 0,4-6,0 1,-2-4,4-4,-1-4,4-8,3-4,5-5,3-2,7-3,3 1,10 3,8 3,3 4,8 1,12 2,7 7,15 6,9 10,0 3,12-4,6 0,13-4,9-5,3-4,-9-3,-15-8,-13-3,-2-5,-2-6,2-5,-4-2,-7-4,-9 0,-11-1,-10 0,-6 0,-5 0,-2 1,-2 0,0 0,-4 0,-2 0,-4 0,-4 0,-5 0,2 0,-1 0,-2 0,2 0,2 0,-3 0,-2 0,-1 0,-2 0,-2 0,0 0,0 0,0 0,-1 0,1-5,0-2,-1-8,1-8,-4-3,-8-18,-5-15,-10-12,-5-13,3-7,2-7,-5-6,-1 0,0 3,1 11,1 4,1 13,1 4,-5 0,-6 2,-5 2,0 4,3 1,8 7,5 8,3 1,6 8,1 6,5 8,-1 3,2-5,4 1,3 5</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2.74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B9C88D1-3D2B-436A-9987-F2316B8688EC}" emma:medium="tactile" emma:mode="ink">
          <msink:context xmlns:msink="http://schemas.microsoft.com/ink/2010/main" type="inkDrawing"/>
        </emma:interpretation>
      </emma:emma>
    </inkml:annotationXML>
    <inkml:trace contextRef="#ctx0" brushRef="#br0">9781 6506,'0'0,"0"0,0 0,0 0,0 0,0 0,0 0,0 0,0 0,0 5,-5 6,-6 6,-1 5,-4 8,-4 5,2 5,-6 6,2 14,-1 6,3 2,6-6,5-9,4-8,3-12,1-7,2-3,0-6,0 0,0-3,4 0,7-2,10 2,7 4,12-2,14 1,2-2,-3-3,-2-4,-5-4,-10-2,-7-2,-9 0,-2 0,-5-1,-5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3.87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6A5CC85-CF99-4CFE-8CA1-E8B2A90AFF88}" emma:medium="tactile" emma:mode="ink">
          <msink:context xmlns:msink="http://schemas.microsoft.com/ink/2010/main" type="inkDrawing"/>
        </emma:interpretation>
      </emma:emma>
    </inkml:annotationXML>
    <inkml:trace contextRef="#ctx0" brushRef="#br0">9695 6619,'0'0,"0"0,0 0,0 0,0 0,0 0,0-4,0-3,0 1,0 1,0 2,0 0,0 3,0-1,0 1,5 5,1 1,5 6,5 4,0 5,2 4,3 6,7 8,9 8,3 4,-2 4,-5-3,-5-10,-7-8,-7-10,-6-8</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5.90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B9FA0673-7E54-4616-90B4-DDD211984FD2}" emma:medium="tactile" emma:mode="ink">
          <msink:context xmlns:msink="http://schemas.microsoft.com/ink/2010/main" type="inkDrawing"/>
        </emma:interpretation>
      </emma:emma>
    </inkml:annotationXML>
    <inkml:trace contextRef="#ctx0" brushRef="#br0">10170 4699,'0'0,"0"0,0 0,0 0,0 0,0 0,0 0,0 0,0 0,0 0,-5 0,-1 0,-5 0,-5 5,-5 6,-8 6,-9 10,-8 10,0 8,-7 11,-4 5,-2 3,-1-1,6-6,1-3,6-6,6-2,5-8,9-10,8-12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7.20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7686F68D-E559-409E-9053-AAE2E598B136}" emma:medium="tactile" emma:mode="ink">
          <msink:context xmlns:msink="http://schemas.microsoft.com/ink/2010/main" type="inkDrawing"/>
        </emma:interpretation>
      </emma:emma>
    </inkml:annotationXML>
    <inkml:trace contextRef="#ctx0" brushRef="#br0">9370 4758,'0'0,"0"0,0 0,0 0,0 0,0 0,0 0,0 0,0 0,0 0,0 0,0 0,0 0,0 10,0 8,0 10,0 5,0 7,0 6,0 6,0-3,0-4,0-5,0-4,0-4,0-8,0-2,0-5,0-6,0-5,0-2,0-4,0-4,0-9,0-10,0-7,0-7,0-7,0-6,0-4,0-3,0 4,0 7,0 5,0 6,0 3,0 8,0 2,5 1,6 4,6 5,5 4,0 3,-1 4,2 0,-3 2,-1 0,2 0,7-1,8 1,2 0,1-1,-2 4,-3 8,-2 0,-2-1,-6 2,-2-1,-5-2,-1-4,-3-2,-3-2,-4-2</inkml:trace>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21.2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1C80FEA-6F44-40C1-AC4B-CAD4170E0B3E}" emma:medium="tactile" emma:mode="ink">
          <msink:context xmlns:msink="http://schemas.microsoft.com/ink/2010/main" type="inkDrawing" rotatedBoundingBox="25367,8144 25605,8627 25524,8666 25287,8184" shapeName="Other">
            <msink:destinationLink direction="with" ref="{3BD126E5-D764-4ADA-830E-E846EDB9FF7E}"/>
          </msink:context>
        </emma:interpretation>
      </emma:emma>
    </inkml:annotationXML>
    <inkml:trace contextRef="#ctx0" brushRef="#br0">12912 4332,'0'0,"0"0,0 0,0 0,0 0,0 0,0 0,0 0,0 0,0 0,5 0,1 0,5 0,5 0,0 5,2 1,-2 5,1 6,3 3,-3 9,1 4,-3 7,-4 0,-3-7,-4-3,-2-7,-1-3,3 5,7 3,1 6,2-2,1-7,-4-8</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2:13.18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35F612D-8185-44CF-993C-252DEEF65602}" emma:medium="tactile" emma:mode="ink">
          <msink:context xmlns:msink="http://schemas.microsoft.com/ink/2010/main" type="writingRegion" rotatedBoundingBox="26746,6158 30973,2800 32688,4959 28461,8317"/>
        </emma:interpretation>
      </emma:emma>
    </inkml:annotationXML>
    <inkml:traceGroup>
      <inkml:annotationXML>
        <emma:emma xmlns:emma="http://www.w3.org/2003/04/emma" version="1.0">
          <emma:interpretation id="{CD6C11AB-4722-4A56-9046-1DE8031E69A4}" emma:medium="tactile" emma:mode="ink">
            <msink:context xmlns:msink="http://schemas.microsoft.com/ink/2010/main" type="paragraph" rotatedBoundingBox="26746,6158 30973,2800 32688,4959 28461,8317" alignmentLevel="1"/>
          </emma:interpretation>
        </emma:emma>
      </inkml:annotationXML>
      <inkml:traceGroup>
        <inkml:annotationXML>
          <emma:emma xmlns:emma="http://www.w3.org/2003/04/emma" version="1.0">
            <emma:interpretation id="{F832087B-B6B8-4765-ADAA-266D22EC1BF0}" emma:medium="tactile" emma:mode="ink">
              <msink:context xmlns:msink="http://schemas.microsoft.com/ink/2010/main" type="line" rotatedBoundingBox="26746,6158 30973,2800 32688,4959 28461,8317"/>
            </emma:interpretation>
          </emma:emma>
        </inkml:annotationXML>
        <inkml:traceGroup>
          <inkml:annotationXML>
            <emma:emma xmlns:emma="http://www.w3.org/2003/04/emma" version="1.0">
              <emma:interpretation id="{FFC4E295-54A9-4BCB-84BF-3658734C732E}" emma:medium="tactile" emma:mode="ink">
                <msink:context xmlns:msink="http://schemas.microsoft.com/ink/2010/main" type="inkWord" rotatedBoundingBox="26746,6158 30973,2800 32688,4959 28461,8317">
                  <msink:destinationLink direction="with" ref="{3BD126E5-D764-4ADA-830E-E846EDB9FF7E}"/>
                  <msink:destinationLink direction="with" ref="{9002AD8A-5B88-465F-8423-D6A9D1E2B19B}"/>
                </msink:context>
              </emma:interpretation>
              <emma:one-of disjunction-type="recognition" id="oneOf0">
                <emma:interpretation id="interp0" emma:lang="fr-FR" emma:confidence="0">
                  <emma:literal>se,</emma:literal>
                </emma:interpretation>
                <emma:interpretation id="interp1" emma:lang="fr-FR" emma:confidence="0">
                  <emma:literal>150,</emma:literal>
                </emma:interpretation>
                <emma:interpretation id="interp2" emma:lang="fr-FR" emma:confidence="0">
                  <emma:literal>as</emma:literal>
                </emma:interpretation>
                <emma:interpretation id="interp3" emma:lang="fr-FR" emma:confidence="0">
                  <emma:literal>ad</emma:literal>
                </emma:interpretation>
                <emma:interpretation id="interp4" emma:lang="fr-FR" emma:confidence="0">
                  <emma:literal>*Ç,</emma:literal>
                </emma:interpretation>
              </emma:one-of>
            </emma:emma>
          </inkml:annotationXML>
          <inkml:trace contextRef="#ctx0" brushRef="#br0">16316 1934,'0'0,"0"0,-5 0,-25 5,-27 6,-28 6,-19 5,-14 8,-8 10,-6 6,-5 11,7 9,12 8,20 2,26-8,27-6,25-4,21-2,25-1,31 5,26-4,23 0,21-7,24-5,18-12,21-10,10-14,0-12,-9-17,-18-8,-21-10,-25-7,-20-1,-23-2,-17 3,-20 4,-12 4,-13 0,-10-4,-12-4,-15-5,-15 3,-22-1,-1 8,7 11</inkml:trace>
          <inkml:trace contextRef="#ctx0" brushRef="#br0" timeOffset="626">15188 2837,'0'0,"0"0,0 0,0 0,0 0,5 5,1 16,5 23,0 24,-2 15,-1 11,-4 6,-1 4,-2 4,-5 3,-3 1,0-8,2-8,1-11,2-9,0-9,2-11,-5-10,-1-12,0-14</inkml:trace>
          <inkml:trace contextRef="#ctx0" brushRef="#br0" timeOffset="1245">15385 4474,'0'0,"0"0,0 0,5 4,11 8,12 5,12 5,12 8,18 5,15-1,13 1,13-7,8-13,2-13,5-12,5-14,-1-13,-8-9,-6-7,-7-3,-4-2,-5-1,-6-1,-8 2,-19 10,-22 13</inkml:trace>
          <inkml:trace contextRef="#ctx0" brushRef="#br0" timeOffset="2119">17445 2837,'0'0,"0"0,0 0,0 0,0 0,0 0,0 0,0 0,0 5,0 6,0 11,0 17,0 15,0 13,0 9,0 12,0 10,0 6,0 16,0 5,0-3,-5-8,-1-24,0-27</inkml:trace>
          <inkml:trace contextRef="#ctx0" brushRef="#br0" timeOffset="3460">13607 6393,'0'0,"0"0,0 0,0 0,0 0,0 0,-5 0,-1 0,0-4,-4-2,-4-6,-1-8,-2-22,-8-12,0-8,5-6,6-12,9-6,12-8,7-12,13-16,6-8,7-4,6 0,10 0,4 3,3 9,-1 12,-5 18,-4 12,0 5,4 0,-2 9,4 5,-3 9,-3 8,1 7,-5 5,-6 2,-5 8,-9 2,-5 4,-6 6,-7 3</inkml:trace>
          <inkml:trace contextRef="#ctx0" brushRef="#br0" timeOffset="4496">14284 3430,'0'0,"0"0,0 0,0 0,0 0,0 0,0 0,0 0,0 5,5 6,6 2,6 3,11-2,4 3,11 2,13-1,7 0,7 3,-4 1,-4 3,-7 2,-8 1,-7 0,-7 0,-8 6,-8 10,-7 3,-6 4,-3 2,-1-3,-7-6,-6-4,-1-1,2-6,-2-4,2-7,2-3,4-4,2-5,2-4,1-3,2-2,-1-1,0-1,1 0,0 0,-1 0,0 1,-5 0,-11-5,-7-6,-6-7,4-4,-1-3,2-3,2-6,2-1,4-1,0 2,2 1,0 3,-4 0,2 6,4 7</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6.4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1C2AACD-BF9F-4744-B7D5-7A93827A9A85}" emma:medium="tactile" emma:mode="ink">
          <msink:context xmlns:msink="http://schemas.microsoft.com/ink/2010/main" type="inkDrawing" rotatedBoundingBox="30740,8167 31358,13588 26591,14131 25974,8710" semanticType="enclosure" shapeName="Other"/>
        </emma:interpretation>
      </emma:emma>
    </inkml:annotationXML>
    <inkml:trace contextRef="#ctx0" brushRef="#br0">13335 4638,'0'0,"0"0,0 0,0 0,0 0,0 0,0 0,0 0,0 0,0 0,5 0,11 5,22 6,28 1,18-1,24 2,21-1,28-2,15-4,23-6,25-5,9 0,5-10,-6-6,4-1,-6-5,-6-3,-8 3,-2 7,-11 11,-12 7,-13 5,-18 0,-6 6,-9 5,-14 2,-20-4,-18-2,-19-4,-17-3,-13-2,-3 5,-8 0,-4 4,-2 10,5 16,-3 21,1 16,-6 9,0 14,-5 21,-4 24,-4 15,2 22,-1 22,-2 11,-2-6,3 1,1 7,-1 2,-3-7,-10-5,-5 6,0-9,1-14,-2-9,-4-8,-8-7,-2-7,6-12,4-20,7-11,-2-16,3-14,-4-12,2-8,-4-9,2-10,2-7,4-9,1-5,3-6,-3-1,-2-3,-4 1,1 4,-4-2,-8 2,-6 2,-8 4,-12 1,-16 3,-13-4,-17 4,-25 2,-18-4,-14-1,-4-5,-1-1,-12 2,-11-4,-9-3,-10 0,-6-1,4-4,16-3,20-2,19-1,10-2,14 0,13-1,15 0,14 1,10 0,13 0,11 0,8 0,11 0,4 0,6 0,2 0,2 0,-1 0,-3 0,1 0,3 0</inkml:trace>
    <inkml:trace contextRef="#ctx0" brushRef="#br0" timeOffset="693">13222 5033,'0'0,"0"0,0 0,0 0,0 0,0 0,5 5,6 11,6 8,10 18,5 27,2 40,-4 25,1 28,0 40,-3 18,1 16,6 11,2 6,-1-1,-1-10,-2-8,-7-5,-3-8,-5-8,-10-7,-3 0,-1-5,-2-14,-1-25,-1-24,0-26,-4-24,-4-21,2-22,1-19</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8.86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C47CD27-CF91-4249-9ACA-08CF6299D549}" emma:medium="tactile" emma:mode="ink">
          <msink:context xmlns:msink="http://schemas.microsoft.com/ink/2010/main" type="inkDrawing" rotatedBoundingBox="23384,6810 25777,11654 23598,12730 21205,7886" semanticType="verticalRange" shapeName="Other">
            <msink:sourceLink direction="with" ref="{47E005EC-E1F5-4618-8464-12B68FE3F737}"/>
            <msink:sourceLink direction="with" ref="{71A98FA3-345E-4377-AE34-B50688417AF1}"/>
            <msink:sourceLink direction="with" ref="{9996E3B3-81C4-461B-BFC1-0FC3829BFCCC}"/>
          </msink:context>
        </emma:interpretation>
      </emma:emma>
    </inkml:annotationXML>
    <inkml:trace contextRef="#ctx0" brushRef="#br0">11656 3797,'0'0,"0"0,0 0,0 0,0 0,0 0,0 0,0 5,0 11,0 17,0 36,0 37,5 42,1 48,5 50,0 35,4 28,3 9,-1 7,-3-7,-4-20,-4-22,-4-30,0-31,-2-34,-1-34,0-26,1-21,-1-16,5-14,7-4,6-4,6-3,7-11,9-9,17-11,27-2,20 1,25-4,25-7,14-6,18-4,16-4,7-2,2 4,-11 6,-10 2,-14-7,-22-4,-22-1,-20-2,-18 0,-16 0,-17 0,-17 2,-17-1,-13 1</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8.25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002AD8A-5B88-465F-8423-D6A9D1E2B19B}" emma:medium="tactile" emma:mode="ink">
          <msink:context xmlns:msink="http://schemas.microsoft.com/ink/2010/main" type="inkDrawing" rotatedBoundingBox="19296,6829 25268,7527 25147,8564 19175,7865" semanticType="callout" shapeName="Other">
            <msink:sourceLink direction="with" ref="{1159BB93-75E1-4ED9-AF33-95A0AC73427A}"/>
            <msink:sourceLink direction="with" ref="{FFC4E295-54A9-4BCB-84BF-3658734C732E}"/>
          </msink:context>
        </emma:interpretation>
      </emma:emma>
    </inkml:annotationXML>
    <inkml:trace contextRef="#ctx0" brushRef="#br0">9864 4378,'0'0,"0"0,0 0,5 0,6-5,11-2,11-8,15-8,28-13,24-6,20-6,18-3,20 2,11-1,10 4,19 4,8 10,9 1,5 5,9 7,-1 7,-2 6,6 4,-14 1,-10 12,-7 7,-9 12,2 10,1 2,-9 4,-11 4,-8 13,-7 4,-17 2,-18-2,-12 2,-5-2,-7 4,-11-2,-6-2,-13-4,-9-2,-5-3,-8-6,3 3,-4-4,-4-5,-5 0,-9-5,-11-8,-7-11</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9.81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2712BC4-5B5D-4931-AFC5-56675712FB25}" emma:medium="tactile" emma:mode="ink">
          <msink:context xmlns:msink="http://schemas.microsoft.com/ink/2010/main" type="inkDrawing" rotatedBoundingBox="24618,5744 27220,10270 25432,11298 22831,6772" semanticType="verticalRange" shapeName="Other">
            <msink:sourceLink direction="with" ref="{8B535642-5CC9-4291-8B9C-60A4FC27D898}"/>
            <msink:sourceLink direction="with" ref="{47E005EC-E1F5-4618-8464-12B68FE3F737}"/>
          </msink:context>
        </emma:interpretation>
      </emma:emma>
    </inkml:annotationXML>
    <inkml:trace contextRef="#ctx0" brushRef="#br0">11684 3628,'0'0,"0"0,5 0,15 0,25 5,28 1,44 10,32 1,24 4,16 2,5 2,2 2,3-4,0-1,-4 6,-17 2,-19-3,-18 2,-13 7,-19 7,-14 14,-8 18,-10 24,-7 26,-12 23,-6 35,-12 30,-8 21,-8 16,-10-8,-7-10,-4-12,-3-9,-1-7,-1-14,0-21,1-14,0-15,0-11,1-15,0-11,0-9,0-15,0-13,0-11,0-12,0-7,0-10,0-10</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14.01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7E0F15D-A9A3-479D-A790-859B92636207}" emma:medium="tactile" emma:mode="ink">
          <msink:context xmlns:msink="http://schemas.microsoft.com/ink/2010/main" type="inkDrawing" rotatedBoundingBox="29576,9341 32077,9143 32107,9515 29605,9712" semanticType="strikethrough" shapeName="Other"/>
        </emma:interpretation>
      </emma:emma>
    </inkml:annotationXML>
    <inkml:trace contextRef="#ctx0" brushRef="#br0">15058 5004,'0'0,"0"0,5 4,1 8,5 5,10 5,15 9,17 8,14 3,4-2,5-7,4-4,3-8,6-7,2-11,1-5,13-3,8-1,9-3,12-1,-2-4,5-8,-1-10,-5-6,-10-4,-12-1,-9 2,-12 4,-12-2,-14 1,-8 3,-8 1,-12 8,-12 7</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7.53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EECC049-BF9F-4940-9642-6F78AB72400A}" emma:medium="tactile" emma:mode="ink">
          <msink:context xmlns:msink="http://schemas.microsoft.com/ink/2010/main" type="writingRegion" rotatedBoundingBox="13607,14412 14801,4372 33457,6591 32263,16630"/>
        </emma:interpretation>
      </emma:emma>
    </inkml:annotationXML>
    <inkml:traceGroup>
      <inkml:annotationXML>
        <emma:emma xmlns:emma="http://www.w3.org/2003/04/emma" version="1.0">
          <emma:interpretation id="{3FF86ED2-6E0C-44D8-A156-85C13B8262F9}" emma:medium="tactile" emma:mode="ink">
            <msink:context xmlns:msink="http://schemas.microsoft.com/ink/2010/main" type="paragraph" rotatedBoundingBox="14393,13119 12561,7351 16160,6208 17992,11976" alignmentLevel="2"/>
          </emma:interpretation>
        </emma:emma>
      </inkml:annotationXML>
      <inkml:traceGroup>
        <inkml:annotationXML>
          <emma:emma xmlns:emma="http://www.w3.org/2003/04/emma" version="1.0">
            <emma:interpretation id="{89584977-EFD8-450A-A8F0-CC0D6DB05A80}" emma:medium="tactile" emma:mode="ink">
              <msink:context xmlns:msink="http://schemas.microsoft.com/ink/2010/main" type="inkBullet" rotatedBoundingBox="13952,12374 13843,7938 17313,7852 17423,12288"/>
            </emma:interpretation>
            <emma:one-of disjunction-type="recognition" id="oneOf0">
              <emma:interpretation id="interp0" emma:lang="fr-FR" emma:confidence="0">
                <emma:literal>c</emma:literal>
              </emma:interpretation>
              <emma:interpretation id="interp1" emma:lang="fr-FR" emma:confidence="0">
                <emma:literal>C</emma:literal>
              </emma:interpretation>
              <emma:interpretation id="interp2" emma:lang="fr-FR" emma:confidence="0">
                <emma:literal>°</emma:literal>
              </emma:interpretation>
              <emma:interpretation id="interp3" emma:lang="fr-FR" emma:confidence="0">
                <emma:literal>a</emma:literal>
              </emma:interpretation>
              <emma:interpretation id="interp4" emma:lang="fr-FR" emma:confidence="0">
                <emma:literal>&amp;</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annotationXML>
          <emma:emma xmlns:emma="http://www.w3.org/2003/04/emma" version="1.0">
            <emma:interpretation id="{8B535642-5CC9-4291-8B9C-60A4FC27D898}" emma:medium="tactile" emma:mode="ink">
              <msink:context xmlns:msink="http://schemas.microsoft.com/ink/2010/main" type="line" rotatedBoundingBox="15378,8295 14848,6625 16160,6208 16690,7878">
                <msink:destinationLink direction="with" ref="{C2712BC4-5B5D-4931-AFC5-56675712FB25}"/>
              </msink:context>
            </emma:interpretation>
          </emma:emma>
        </inkml:annotationXML>
        <inkml:traceGroup>
          <inkml:annotationXML>
            <emma:emma xmlns:emma="http://www.w3.org/2003/04/emma" version="1.0">
              <emma:interpretation id="{54556249-F806-45B7-BF91-D8623D920997}" emma:medium="tactile" emma:mode="ink">
                <msink:context xmlns:msink="http://schemas.microsoft.com/ink/2010/main" type="inkWord" rotatedBoundingBox="15378,8295 14848,6625 16160,6208 16690,7878"/>
              </emma:interpretation>
              <emma:one-of disjunction-type="recognition" id="oneOf1">
                <emma:interpretation id="interp5" emma:lang="fr-FR" emma:confidence="0">
                  <emma:literal>c</emma:literal>
                </emma:interpretation>
                <emma:interpretation id="interp6" emma:lang="fr-FR" emma:confidence="0">
                  <emma:literal>C</emma:literal>
                </emma:interpretation>
                <emma:interpretation id="interp7" emma:lang="fr-FR" emma:confidence="0">
                  <emma:literal>°</emma:literal>
                </emma:interpretation>
                <emma:interpretation id="interp8" emma:lang="fr-FR" emma:confidence="0">
                  <emma:literal>o</emma:literal>
                </emma:interpretation>
                <emma:interpretation id="interp9" emma:lang="fr-FR" emma:confidence="0">
                  <emma:literal>O</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traceGroup>
    <inkml:traceGroup>
      <inkml:annotationXML>
        <emma:emma xmlns:emma="http://www.w3.org/2003/04/emma" version="1.0">
          <emma:interpretation id="{F076D2B4-8F18-43E1-9673-84485407281E}" emma:medium="tactile" emma:mode="ink">
            <msink:context xmlns:msink="http://schemas.microsoft.com/ink/2010/main" type="paragraph" rotatedBoundingBox="17243,7965 28159,4711 28959,7394 18042,10648" alignmentLevel="3"/>
          </emma:interpretation>
        </emma:emma>
      </inkml:annotationXML>
      <inkml:traceGroup>
        <inkml:annotationXML>
          <emma:emma xmlns:emma="http://www.w3.org/2003/04/emma" version="1.0">
            <emma:interpretation id="{47E005EC-E1F5-4618-8464-12B68FE3F737}" emma:medium="tactile" emma:mode="ink">
              <msink:context xmlns:msink="http://schemas.microsoft.com/ink/2010/main" type="line" rotatedBoundingBox="17243,7965 28159,4711 28959,7394 18042,10648">
                <msink:destinationLink direction="with" ref="{CC47CD27-CF91-4249-9ACA-08CF6299D549}"/>
                <msink:destinationLink direction="with" ref="{C2712BC4-5B5D-4931-AFC5-56675712FB25}"/>
              </msink:context>
            </emma:interpretation>
          </emma:emma>
        </inkml:annotationXML>
        <inkml:traceGroup>
          <inkml:annotationXML>
            <emma:emma xmlns:emma="http://www.w3.org/2003/04/emma" version="1.0">
              <emma:interpretation id="{A4CB321A-E110-4DAF-91C4-89E7479A6BE1}" emma:medium="tactile" emma:mode="ink">
                <msink:context xmlns:msink="http://schemas.microsoft.com/ink/2010/main" type="inkWord" rotatedBoundingBox="17243,7965 28159,4711 28959,7394 18042,10648"/>
              </emma:interpretation>
              <emma:one-of disjunction-type="recognition" id="oneOf2">
                <emma:interpretation id="interp10" emma:lang="fr-FR" emma:confidence="0">
                  <emma:literal>En,</emma:literal>
                </emma:interpretation>
                <emma:interpretation id="interp11" emma:lang="fr-FR" emma:confidence="0">
                  <emma:literal>Er,</emma:literal>
                </emma:interpretation>
                <emma:interpretation id="interp12" emma:lang="fr-FR" emma:confidence="0">
                  <emma:literal>ase,</emma:literal>
                </emma:interpretation>
                <emma:interpretation id="interp13" emma:lang="fr-FR" emma:confidence="0">
                  <emma:literal>Ise,</emma:literal>
                </emma:interpretation>
                <emma:interpretation id="interp14" emma:lang="fr-FR" emma:confidence="0">
                  <emma:literal>Er.</emma:literal>
                </emma:interpretation>
              </emma:one-of>
            </emma:emma>
          </inkml:annotationXML>
          <inkml:trace contextRef="#ctx0" brushRef="#br0" timeOffset="54898">4644 4026,'0'0,"0"0,0 0,0 0,0 0,0 0,0 0,5 0,7 0,6 0,6 0,9 0,9 0,12 0,19 0,15 0,11 0,7 0,7 0,9 0,15 0,10 0,5-4,4-8,9-5,3-5,-1-5,-3 0,-10-3,-15-4,-6-3,-10 2,-16-4,-15 4,-13 5,-6 1,-4-3,-4-2,-7 1,-9 1,-2 0,-4 7,-10 7,-11 7</inkml:trace>
          <inkml:trace contextRef="#ctx0" brushRef="#br0" timeOffset="55910">4494 3515,'0'0,"0"0,0 0,0 0,0 0,0 0,-6 5,0 1,-6 5,-6 5,-3 0,-5 2,-3 3,-2 8,0 3,6 1,0 1,6-2,5-1,5 4,5 1,3-1,1 3,5 1,4-3,4 3,4-5,6-4,3-6,4-4,-6-4,6-1,7 4,7 1,1-1,5-1,3-2,-3-4,-4-4,-4-4,-6-6,-3-4,3-6,-4 0,-8 2</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47699">7840 981,'0'0,"0"0,0 0,0 0,0 0,0 5,0 2,0-1,0 0,0-3,0-1,0-1,0-1,0 6,5 0,7 4,6 6,5 4,5 5,2 3,6 4,2 4,0-1,-6 0,-4-2,-2-2,-5-1,-6 5,-15 4,-14 7,-4 4,-3-1,-1-3,1-6,-2-10,-2-3,2-4,7-4,5-7</inkml:trace>
          <inkml:trace contextRef="#ctx0" brushRef="#br0" timeOffset="47104">3408 2433,'0'0,"0"0,0 0,0 0,0 0,0 0,0 0,0 0,0-4,0-9,0 1,15-8,11-11,11-4,14-13,24-15,26-12,21-14,19-4,19 2,11 3,12 1,-3 8,2 4,7 8,8 5,-11 8,-5 8,-2 3,-2 8,6 10,-9 10,-8 12,-7 11,-8 9,-16 8,-16-3,-17 2,-10 0,-18-3,-8-1,-7-2,-3-2,-6-2,-5 2,-2 1,-2-1,-3 1,-9 0,-2-6,-2-4,-5-2,-6-3,-6-2,-3 0,-3-1</inkml:trace>
          <inkml:trace contextRef="#ctx0" brushRef="#br0" timeOffset="5728">16039 1124,'0'0,"0"0,0 0,0 0,0 0,0 5,5 6,1 11,6 16,0 22,4 14,-2 24,2 15,4 12,-2 19,-3 0,-5 8,-4 8,-3 1,-3-7,0-7,0-13,-1-19,0-20,1-21,-1-19,1-14,0-13,0-7,0-7,0-1,0-3,0-3,0-3,0-1,0-3,0 0,0 0</inkml:trace>
          <inkml:trace contextRef="#ctx0" brushRef="#br0" timeOffset="51996">13536 5222,'0'0,"0"0,0 0,0 0,0 0,0 0,0 0,6 0,5 5,13 1,7 10,13 6,9 6,12 6,10 3,11 10,4 5,11 11,9 2,0 1,3-2,-3-1,2-3,0-1,-2-1,-15 4,-14 0,-15 7,-13-7,-2 3,2 4,3 0,-5-1,-5-5,-4-5,-6-10,-8-8,-5-5,-4-4,-2-8,-3-3,1-4,-3 1,-2-5,-4-3,-2-3,-2-3</inkml:trace>
        </inkml:traceGroup>
      </inkml:traceGroup>
    </inkml:traceGroup>
    <inkml:traceGroup>
      <inkml:annotationXML>
        <emma:emma xmlns:emma="http://www.w3.org/2003/04/emma" version="1.0">
          <emma:interpretation id="{D4C5FF4D-CC7A-42AF-8EDF-B96FFB2AD9C7}" emma:medium="tactile" emma:mode="ink">
            <msink:context xmlns:msink="http://schemas.microsoft.com/ink/2010/main" type="paragraph" rotatedBoundingBox="26661,12932 27376,6921 29814,7211 29099,13222" alignmentLevel="2"/>
          </emma:interpretation>
        </emma:emma>
      </inkml:annotationXML>
      <inkml:traceGroup>
        <inkml:annotationXML>
          <emma:emma xmlns:emma="http://www.w3.org/2003/04/emma" version="1.0">
            <emma:interpretation id="{71A98FA3-345E-4377-AE34-B50688417AF1}" emma:medium="tactile" emma:mode="ink">
              <msink:context xmlns:msink="http://schemas.microsoft.com/ink/2010/main" type="line" rotatedBoundingBox="26661,12932 27376,6921 29814,7211 29099,13222">
                <msink:destinationLink direction="with" ref="{CC47CD27-CF91-4249-9ACA-08CF6299D549}"/>
              </msink:context>
            </emma:interpretation>
          </emma:emma>
        </inkml:annotationXML>
        <inkml:traceGroup>
          <inkml:annotationXML>
            <emma:emma xmlns:emma="http://www.w3.org/2003/04/emma" version="1.0">
              <emma:interpretation id="{BF62C73D-70D5-43A0-9E29-D1EB0E4C8503}" emma:medium="tactile" emma:mode="ink">
                <msink:context xmlns:msink="http://schemas.microsoft.com/ink/2010/main" type="inkWord" rotatedBoundingBox="26661,12932 27376,6921 29814,7211 29099,13222"/>
              </emma:interpretation>
              <emma:one-of disjunction-type="recognition" id="oneOf3">
                <emma:interpretation id="interp15" emma:lang="fr-FR" emma:confidence="0">
                  <emma:literal>d.</emma:literal>
                </emma:interpretation>
                <emma:interpretation id="interp16" emma:lang="fr-FR" emma:confidence="0">
                  <emma:literal>E</emma:literal>
                </emma:interpretation>
                <emma:interpretation id="interp17" emma:lang="fr-FR" emma:confidence="0">
                  <emma:literal>d,</emma:literal>
                </emma:interpretation>
                <emma:interpretation id="interp18" emma:lang="fr-FR" emma:confidence="0">
                  <emma:literal>x</emma:literal>
                </emma:interpretation>
                <emma:interpretation id="interp19" emma:lang="fr-FR" emma:confidence="0">
                  <emma:literal>d).</emma:literal>
                </emma:interpretation>
              </emma:one-of>
            </emma:emma>
          </inkml:annotationXML>
          <inkml:trace contextRef="#ctx0" brushRef="#br0" timeOffset="51996">13536 5222,'0'0,"0"0,0 0,0 0,0 0,0 0,0 0,6 0,5 5,13 1,7 10,13 6,9 6,12 6,10 3,11 10,4 5,11 11,9 2,0 1,3-2,-3-1,2-3,0-1,-2-1,-15 4,-14 0,-15 7,-13-7,-2 3,2 4,3 0,-5-1,-5-5,-4-5,-6-10,-8-8,-5-5,-4-4,-2-8,-3-3,1-4,-3 1,-2-5,-4-3,-2-3,-2-3</inkml:trace>
          <inkml:trace contextRef="#ctx0" brushRef="#br0" timeOffset="52797">15767 6389,'0'0,"0"0,0 0,0 0,0 0,0 0,0 5,0 6,0 11,6 7,5 3,2 5,4 7,4 6,-2-2,2 2,2 1,-3-3,-5-5,-6-5,-3-4,-3-7,-2-4,-1-1,-1-5,-5 1,-7-4,-6-4,-5-2,-9 1,-9 3,-12 1,-13 2,-5-1,-1 2,2-2,9-4,8-2,15-4,12-2</inkml:trace>
          <inkml:trace contextRef="#ctx0" brushRef="#br0" timeOffset="5728">16039 1124,'0'0,"0"0,0 0,0 0,0 0,0 5,5 6,1 11,6 16,0 22,4 14,-2 24,2 15,4 12,-2 19,-3 0,-5 8,-4 8,-3 1,-3-7,0-7,0-13,-1-19,0-20,1-21,-1-19,1-14,0-13,0-7,0-7,0-1,0-3,0-3,0-3,0-1,0-3,0 0,0 0</inkml:trace>
        </inkml:traceGroup>
      </inkml:traceGroup>
    </inkml:traceGroup>
    <inkml:traceGroup>
      <inkml:annotationXML>
        <emma:emma xmlns:emma="http://www.w3.org/2003/04/emma" version="1.0">
          <emma:interpretation id="{82F18D1D-4C9F-42FC-A67F-612E7F6BA275}" emma:medium="tactile" emma:mode="ink">
            <msink:context xmlns:msink="http://schemas.microsoft.com/ink/2010/main" type="paragraph" rotatedBoundingBox="28766,16277 28892,6217 32518,6262 32392,16322" alignmentLevel="1"/>
          </emma:interpretation>
        </emma:emma>
      </inkml:annotationXML>
      <inkml:traceGroup>
        <inkml:annotationXML>
          <emma:emma xmlns:emma="http://www.w3.org/2003/04/emma" version="1.0">
            <emma:interpretation id="{9996E3B3-81C4-461B-BFC1-0FC3829BFCCC}" emma:medium="tactile" emma:mode="ink">
              <msink:context xmlns:msink="http://schemas.microsoft.com/ink/2010/main" type="line" rotatedBoundingBox="28766,16277 28892,6217 32518,6262 32392,16322">
                <msink:destinationLink direction="with" ref="{CC47CD27-CF91-4249-9ACA-08CF6299D549}"/>
              </msink:context>
            </emma:interpretation>
          </emma:emma>
        </inkml:annotationXML>
        <inkml:traceGroup>
          <inkml:annotationXML>
            <emma:emma xmlns:emma="http://www.w3.org/2003/04/emma" version="1.0">
              <emma:interpretation id="{AD9F3A3F-04D0-4733-8A02-536C611C3713}" emma:medium="tactile" emma:mode="ink">
                <msink:context xmlns:msink="http://schemas.microsoft.com/ink/2010/main" type="inkWord" rotatedBoundingBox="28766,16277 28892,6217 32518,6262 32392,16322"/>
              </emma:interpretation>
              <emma:one-of disjunction-type="recognition" id="oneOf4">
                <emma:interpretation id="interp20" emma:lang="fr-FR" emma:confidence="0">
                  <emma:literal>TÊTE</emma:literal>
                </emma:interpretation>
                <emma:interpretation id="interp21" emma:lang="fr-FR" emma:confidence="0">
                  <emma:literal>FÊTE</emma:literal>
                </emma:interpretation>
                <emma:interpretation id="interp22" emma:lang="fr-FR" emma:confidence="0">
                  <emma:literal>FÊTES</emma:literal>
                </emma:interpretation>
                <emma:interpretation id="interp23" emma:lang="fr-FR" emma:confidence="0">
                  <emma:literal>EPE</emma:literal>
                </emma:interpretation>
                <emma:interpretation id="interp24" emma:lang="fr-FR" emma:confidence="0">
                  <emma:literal>FÈRE</emma:literal>
                </emma:interpretation>
              </emma:one-of>
            </emma:emma>
          </inkml:annotationXML>
          <inkml:trace contextRef="#ctx0" brushRef="#br0" timeOffset="4996">17394 213,'0'0,"0"0,0 0,0 0,0 0,0 0,0 0,0 0,0 0,-5 0,-7 0,-7 0,-5 0,-13 0,-17 0,-9 0,-14 5,-14 1,-13 10,-4 2,1 3,9 7,6 4,7 6,9 7,12-1,6 4,8-3,8 1,5 3,5-4,6 7,9 4,8 0,3 3,5-6,12 0,9-1,16 6,14-3,7 0,15-1,15 2,15-6,9-11,6-5,5-11,1-9,1-6,5-4,-1-4,1-6,-1-2,-4-5,-1 0,-1-7,-1-6,-10-2,-11-2,1-1,-3 0,-7 1,-9-4,-4-2,-9 1,-7 2,-2 2,-9-1,1-2,-12-1,-6 1,-4 5,-6-1,-9 4,-6 2,-4 0,-4 0,-7-2,-7-6,-12-7,-6-1,-4 1,-11 1,-14 9,-11 4,-18 1,-22 4,-6 1,-3 5,-9 3,19 4,28 4</inkml:trace>
          <inkml:trace contextRef="#ctx0" brushRef="#br0" timeOffset="6909">19324 924,'0'0,"0"0,0 0,0 0,0 0,0 5,0 11,0 12,0 17,0 14,-6 13,-5 17,-2 18,-4 16,1 10,-1 2,1 12,4 10,3-2,5-8,2-15,1-29,2-34</inkml:trace>
          <inkml:trace contextRef="#ctx0" brushRef="#br0" timeOffset="38763">17575 6845,'0'0,"0"0,0 0,0 0,0 0,0 0,0 0,0 5,11 1,7 5,8 5,3 0,7 2,3-2,4 2,6 6,5 5,-2 2,0-1,8 7,8 5,-2 0,-3-5,-6-7,-7-6,-3-4,1 6,3 2,3 6,3 2,-5 1,2-2,-1-2,-3-1,2-2,-5-1,-6-1,2-4,-1-3,-4 6,3 2,-1 2,-2 6,-2 0,-3-1,-5-1,-5-3,-5-6,1-3,-6-5,3 0,3 0,2-2,-1 1,-5-2,-4-5</inkml:trace>
          <inkml:trace contextRef="#ctx0" brushRef="#br0" timeOffset="37755">17605 6559,'0'0,"0"0,0 0,-5 0,-1 5,-6 6,0 1,-4 5,-7-2,-8 6,-13 5,-18 12,-21 10,-16 10,-11 12,-14 7,1 0,-1 2,0 2,6-4,9 1,7-5,5-3,9 0,9-8,9-3,-1 1,7 2,5-11,7-5,7-8,11-12,11-11</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9919">16099 8382,'0'0,"0"0,0 0,0 0,0 0,0 0,0 0,0 0,0 0,0 0,0 0,0 0,0 5,0 6,0 11,0 16,6 12,0 6,1 5,3 9,5 9,1 10,4 4,-4 11,-5 2,-2-8,-3-10,-4-16,-2-5,0-5,0-2,-1-8,0-6,1-3,0-4,-1-6,1-7,0-6,0-8</inkml:trace>
          <inkml:trace contextRef="#ctx0" brushRef="#br0" timeOffset="40447">16943 8382,'0'0,"0"0,0 0,0 0,0 0,0 0,0 9,0 9,0 15,6 12,0 8,0-1,1-3,-4-1,4 7,6 6,1 15,-2 11,-4 13,-2 2,-2-6,-3-9,-1-16,0-13,-1-14,5-4,3-3,-1 1,-1-1,-1-6,-2-10</inkml:trace>
          <inkml:trace contextRef="#ctx0" brushRef="#br0" timeOffset="41017">17786 8182,'0'0,"0"0,0 5,0 6,0 6,0 10,0 11,0 7,5 17,2 6,-1 2,-1-7,-1-8,-7 0,-3 7,1 4,-6 14,7 11,1 9,3-3,1-8,0-8,0-15,0-13,0-11,-1-7,0-10,0-4,0-7,0 1,0 1,0 3,0-1,0-3</inkml:trace>
          <inkml:trace contextRef="#ctx0" brushRef="#br0" timeOffset="41636">18781 8438,'0'0,"0"0,0 0,0 0,0 0,0 0,0 0,0 5,0 6,-5 16,-2 14,1 7,1 3,2-3,0 3,1 10,2 7,0 8,0 5,-4 2,-2 4,-1-5,2-7,2-10,0-13,2-8,0-14,1-6,1-3,-1 2,0-6,0-4,0-5</inkml:trace>
          <inkml:trace contextRef="#ctx0" brushRef="#br0" timeOffset="42216">19324 8352,'0'0,"0"0,0 0,0 0,0 0,0 0,0 0,0 5,0 1,0 10,0 7,5 13,2 16,4 5,-3 9,-6 11,-5 6,-5 3,-5-4,-5 0,0-11,3-6,4-11,5-7,2-5,3-2,1-5,1-3,-1-3,1 1,0-7,-1-7</inkml:trace>
          <inkml:trace contextRef="#ctx0" brushRef="#br0" timeOffset="44497">15858 9946,'0'0,"0"0,0 0,0 0,0 0,0 0,0 0,5 0,7-4,6-2,2-2,0 3,-2 2,6 1,10 1,13 0,9-4,22-6,12-1,6 1,-2 3,-8 3,2-3,3 0,4 1,3-2,10-1,2 3,-7 0,-7 3,-3-2,-3-2,-1 2,5-3,8 4,4 4,3 1,-8 1,-13 1,-14-1,-10 0,0-5,-2-2,0-4,4-2,2-2,4 5,5 4,0 4,-2 2,-10-1,-5 2,-8-1,-12 0,-10-1,-7 1,-4-1,-1 0,-1 0,0 0,-3 0,-3 0,-3 0,-4 0,-3 0,0 0,-2 0,0 0,1 0,-1 0,1 0,-1 0,1 0,0 0,5 0,2 0,0 0,-3 0,0 0,-1 0,-2 0,4 0,2 0,0 0,-2 0,-2 0,0 0,-2 5,-1 1,0 0,0-1,0-2,-1-1,1 0,0-2,0 0,0 0,0 0,0 0,0-1,0 1,0 5,0 1,0 0,0-1,0-2,0 0,0-2,0 4,-6 6,0 2,-6 3,0-1,-4 1,-3 3,-4-1,-4 0,-2-2,-11-3,-10-6,-5 2,-5 0,-7 2,-8 5,-6-1,1 2,-3-1,-1 1,-8-3,2 2,1 2,1-1,-2 0,6-1,1-4,5-4,5 1,5-1,3-1,8-2,4 2,-5 1,-8-1,-9-3,0 4,-4 0,7 0,4-4,5 0,2-2,7-2,7 0,6 0,6 0,3 0,-8 4,-3 2,2 5,-4 1,3 2,5 0,7-3,7-4,-3-2,-1-2,3-3,1 0,4 0,1-1,-3 1,4-1,-2 1,3 0,4 0,4 0,4 0,-3 0,-1 0,3 0,1 0,-1 0,4 0,-4 0,-8-5,0-6,3-2,0-2,5-2,1 1,2 2,2-2,0-3,1 2,-1 4,0 4</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7.9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347B5FE-B06D-4807-9306-EEE40EAABA58}" emma:medium="tactile" emma:mode="ink">
          <msink:context xmlns:msink="http://schemas.microsoft.com/ink/2010/main" type="writingRegion" rotatedBoundingBox="26246,5138 30535,5138 30535,8767 26246,8767"/>
        </emma:interpretation>
      </emma:emma>
    </inkml:annotationXML>
    <inkml:traceGroup>
      <inkml:annotationXML>
        <emma:emma xmlns:emma="http://www.w3.org/2003/04/emma" version="1.0">
          <emma:interpretation id="{63911B90-59DE-48C8-A692-D8594FE6F965}" emma:medium="tactile" emma:mode="ink">
            <msink:context xmlns:msink="http://schemas.microsoft.com/ink/2010/main" type="paragraph" rotatedBoundingBox="26246,5138 30535,5138 30535,8767 26246,8767" alignmentLevel="1"/>
          </emma:interpretation>
        </emma:emma>
      </inkml:annotationXML>
      <inkml:traceGroup>
        <inkml:annotationXML>
          <emma:emma xmlns:emma="http://www.w3.org/2003/04/emma" version="1.0">
            <emma:interpretation id="{1DA00BEA-64D5-458E-A4BC-D8A8D91DA92C}" emma:medium="tactile" emma:mode="ink">
              <msink:context xmlns:msink="http://schemas.microsoft.com/ink/2010/main" type="line" rotatedBoundingBox="26246,5138 30535,5138 30535,8767 26246,8767"/>
            </emma:interpretation>
          </emma:emma>
        </inkml:annotationXML>
        <inkml:traceGroup>
          <inkml:annotationXML>
            <emma:emma xmlns:emma="http://www.w3.org/2003/04/emma" version="1.0">
              <emma:interpretation id="{8B11684D-AA33-4277-9315-9EE9578140D2}" emma:medium="tactile" emma:mode="ink">
                <msink:context xmlns:msink="http://schemas.microsoft.com/ink/2010/main" type="inkWord" rotatedBoundingBox="26359,4811 30742,5309 30325,8973 25943,8475">
                  <msink:destinationLink direction="with" ref="{F1113172-B3CF-4138-A3B7-7568C2EC71AF}"/>
                </msink:context>
              </emma:interpretation>
              <emma:one-of disjunction-type="recognition" id="oneOf0">
                <emma:interpretation id="interp0" emma:lang="fr-FR" emma:confidence="0">
                  <emma:literal>"Mal</emma:literal>
                </emma:interpretation>
                <emma:interpretation id="interp1" emma:lang="fr-FR" emma:confidence="0">
                  <emma:literal>"Mai</emma:literal>
                </emma:interpretation>
                <emma:interpretation id="interp2" emma:lang="fr-FR" emma:confidence="0">
                  <emma:literal>mal</emma:literal>
                </emma:interpretation>
                <emma:interpretation id="interp3" emma:lang="fr-FR" emma:confidence="0">
                  <emma:literal>"Pal</emma:literal>
                </emma:interpretation>
                <emma:interpretation id="interp4" emma:lang="fr-FR" emma:confidence="0">
                  <emma:literal>niai</emma:literal>
                </emma:interpretation>
              </emma:one-of>
            </emma:emma>
          </inkml:annotationXML>
          <inkml:trace contextRef="#ctx0" brushRef="#br0">15733-2074,'0'0,"-5"0,-6 0,-7-5,-8-2,-11-3,-13-2,-13 3,-19 2,-14 2,-16 7,-18 3,-14 6,-17 10,-1 7,4 8,9 7,11 6,15 5,14 7,15 2,14 7,12 4,12 4,11-1,8 0,11 2,14-3,9-5,16 0,9-7,20-1,23-1,24-1,25-11,23-10,16-11,16-11,13-18,9-18,6-16,-3-12,-4-12,-7-6,-5-7,-18 0,-23 1,-20 4,-15 4,-20 2,-15 1,-14 2,-10 6,-14 2,-11 4,-9 5,-11 0,-9-3,-13-4,-7 2,2 7,6 12</inkml:trace>
          <inkml:trace contextRef="#ctx0" brushRef="#br0" timeOffset="1582">16720-1426,'0'0,"0"0,0 0,0 0,0 5,0 6,-4 6,-3 10,-4 20,0 15,2 18,2 13,2 15,2 24,2 12,1 6,0 2,1-6,-1-9,0-8,1-11,-1-18,0-24,0-26</inkml:trace>
          <inkml:trace contextRef="#ctx0" brushRef="#br0" timeOffset="589">13504-776,'0'0,"0"0,0 5,0 6,5 16,1 23,5 21,0 14,4 11,3 8,-1 6,1 4,-2 1,-4 1,-4-1,-3 0,-3-6,-2-7,0-6,0-10,-2-10,2-17,-1-21</inkml:trace>
          <inkml:trace contextRef="#ctx0" brushRef="#br0" timeOffset="1117">13927 1086,'0'0,"0"0,0 0,0 0,5 5,1 6,5 11,10 11,11 11,10 1,6 3,11-1,4-10,2-5,-2-9,9-3,15-1,8-2,16-6,14-13,9-16,10-15,1-11,-6-8,-7-5,-6-6,-12-3,-14 0,-15 7,-12 4,-10 6,-14 12,-17 12</inkml:trace>
          <inkml:trace contextRef="#ctx0" brushRef="#br0" timeOffset="15762">12431-1454,'0'0,"0"0,0 0,0 0,0 0,0 0,0 0,0 0,5 5,1 6,0 16,0 13,-3 9,4 6,5 8,6-2,4-2,3-5,-2-14,-6-12</inkml:trace>
          <inkml:trace contextRef="#ctx0" brushRef="#br0" timeOffset="15416">12488-1651,'0'0,"0"0,0 0,0 0,0 0,0 0,0 0,5 0,1 5,5 6,5 2,5-3,3 4,3-2,6-3,3 2,4 0,5 6,5 7,3 7,2 4,-3 6,-6 5,-10 5,-8-3,-7 2,-8 1,-11 1,-5-2,-8-2,-11-2,-6-6,-4-4,4-8,6-10</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1.40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A94F3DC-D9EA-45AA-A9B8-2C3C3F0958BB}" emma:medium="tactile" emma:mode="ink">
          <msink:context xmlns:msink="http://schemas.microsoft.com/ink/2010/main" type="inkDrawing" rotatedBoundingBox="21743,5878 25659,11925 20111,15518 16195,9471" semanticType="enclosure" shapeName="Other">
            <msink:sourceLink direction="with" ref="{D8205758-28C8-4C29-ABD8-92F629A85719}"/>
            <msink:destinationLink direction="with" ref="{F1113172-B3CF-4138-A3B7-7568C2EC71AF}"/>
            <msink:destinationLink direction="with" ref="{DCB24B11-1623-4284-A2BB-43786A62976F}"/>
          </msink:context>
        </emma:interpretation>
      </emma:emma>
    </inkml:annotationXML>
    <inkml:trace contextRef="#ctx0" brushRef="#br0">11431 4136,'0'0,"0"0,0 0,-5 0,-6 0,-11 5,-16 1,-31 5,-17 5,-5 5,-9-2,-13-3,-11-5,-13-4,2 1,10 0,7-2,4 3,3 0,5 3,11 5,13 3,10 4,8 3,10 1,10 5,6 7,6 7,4 9,6 14,2 15,4 17,6 10,3 5,9 16,3 11,7 12,0 20,-2 22,-2 12,2 3,4 4,0-1,-2-4,-4-10,-3-4,3-8,-1-8,-1-5,4-4,-1 1,4-4,3-7,0-12,2-8,2-14,4-14,0-17,8-11,12-6,13-7,16-7,10-9,0-10,11 0,12 3,14 2,8 1,18 2,8-5,0-10,4-8,14-4,6-8,1-6,-1-7,9-5,-1-2,-1-1,-4-2,0-4,-1-2,-7 2,-15 0,-18 2,-15 2,-14 0,-7-3,-6-6,-11-1,-5 1,-8 3,-1-2,-9 0,-5-7,-4-11,-10 0,-14 4</inkml:trace>
    <inkml:trace contextRef="#ctx0" brushRef="#br0" timeOffset="892">14140 4080,'0'0,"0"0,0 0,0 0,0 9,0 9,0 15,5 22,6 29,6 20,1 26,1 20,3 22,2 2,-2-10,-2 1,2 1,-3 6,-5-2,-5 3,1 1,-1 15,-2-2,-3 2,-1 2,-2 7,-1-12,0-16,-5-10,-2-4,1 7,1-6,1-11,2-15,-4-11,-1-7,1-3,1-1,2 0,1 0,1-8,1-12,0-11,0-10,1-2,-1-2,0-3,0-7,0-12,0-14</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6.073"/>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45DB06C-B21D-4677-9D67-E7EA77CEBAA2}" emma:medium="tactile" emma:mode="ink">
          <msink:context xmlns:msink="http://schemas.microsoft.com/ink/2010/main" type="writingRegion" rotatedBoundingBox="31362,17565 23297,16780 23747,12157 31812,12941"/>
        </emma:interpretation>
      </emma:emma>
    </inkml:annotationXML>
    <inkml:traceGroup>
      <inkml:annotationXML>
        <emma:emma xmlns:emma="http://www.w3.org/2003/04/emma" version="1.0">
          <emma:interpretation id="{78FADCF1-7551-4A37-80D1-DF1BA709A72A}" emma:medium="tactile" emma:mode="ink">
            <msink:context xmlns:msink="http://schemas.microsoft.com/ink/2010/main" type="paragraph" rotatedBoundingBox="23791,14845 31442,14845 31442,17245 23791,17245" alignmentLevel="1"/>
          </emma:interpretation>
        </emma:emma>
      </inkml:annotationXML>
      <inkml:traceGroup>
        <inkml:annotationXML>
          <emma:emma xmlns:emma="http://www.w3.org/2003/04/emma" version="1.0">
            <emma:interpretation id="{AA311EEF-3F1C-49ED-A63A-4EEF7B4A31E1}" emma:medium="tactile" emma:mode="ink">
              <msink:context xmlns:msink="http://schemas.microsoft.com/ink/2010/main" type="inkBullet" rotatedBoundingBox="31362,17565 23599,16810 23791,14845 31553,15599"/>
            </emma:interpretation>
            <emma:one-of disjunction-type="recognition" id="oneOf0">
              <emma:interpretation id="interp0" emma:lang="fr-FR" emma:confidence="0">
                <emma:literal>↳</emma:literal>
              </emma:interpretation>
            </emma:one-of>
          </emma:emma>
        </inkml:annotationXML>
        <inkml:trace contextRef="#ctx0" brushRef="#br0">14180 9299,'0'0,"0"0,5 0,6 0,11 0,11 0,10 0,2 0,13-5,11 4,13-4,7 0,11 0,5 2,-7 0,-5 2,-10 0,2-4,4-1,6-5,17 0,8 2,-7 2,-3-2,-2-1,1-2,-5 1,1-3,0 1,-3 3,-4-2,-5-4,-3-3,-3 0,-6 1,-9 1,-5 4,-10 5,-10 4,-8 2,-6 1,-4 2,-1-1,-7 1,-1 0,-4-1,-1 1,-1-1,0 0,3 0,4 0,3 5,1 1,2 5,-3 0,-2 4,-4 3,0 4,-4 3,-3 6,-5 4,-2-1,-3 0,-1-1,0-2,-1-1,0-1,1-6,-1-1,1-5,0 0,-1-4,1-3,0-4,1-3,-1 4,0-1,-5 5,-1-1,-5 4,-10-1,-11 2,-14-1,-10 1,-9 3,-3-1,-5 1,1-2,-2 0,-7 3,0 2,-1 4,0-4,-5-5,-3-4,-1-1,-13 3,-3 4,3-1,8 1,11-2,6 1,2-2,0-5,-2-2,-6 0,-4 0,0-1,5-2,6-3,9 0,10-2,10 0,9 0,-3 0,-4-1,-4 1,3 0,-1-1,4 1,3 0,6 0,-2 0,2 0,1 0,8 0,2 0,2 0,4 0,0 0,5 0,-2 0,-2 0,-2 0,-4 0,-2 0,4 0,0 0,4 0,1 0,2 0,5 0,3 0,4 0,1-4,2-8,0 0,1-4,0 2,-5-3,-2 2,-5-5,0-6,-3-1,-4-2,0-1,0 0,2 5,4 7</inkml:trace>
        <inkml:trace contextRef="#ctx0" brushRef="#br0" timeOffset="13891">9976 7578,'0'0,"0"0,0 0,0 0,0 5,0 1,5 5,6 10,11 11,7 14,12 14,10 26,9 22,15 16,13 17,11 12,12 15,17 2,6-9,8-17,4-18,-3-22,-7-18,-7-20,-11-15,-3-18,-1-13,0-10,-6-8,-6-3,-12-2,-10 0,-15 0,-14 1,-10 0,-12 2,-12-1</inkml:trace>
      </inkml:traceGroup>
    </inkml:traceGroup>
    <inkml:traceGroup>
      <inkml:annotationXML>
        <emma:emma xmlns:emma="http://www.w3.org/2003/04/emma" version="1.0">
          <emma:interpretation id="{F0598852-A4D8-4CC6-A8F0-C4C7EAB13DA4}" emma:medium="tactile" emma:mode="ink">
            <msink:context xmlns:msink="http://schemas.microsoft.com/ink/2010/main" type="paragraph" rotatedBoundingBox="30802,16726 23393,15143 24030,12161 31440,13744" alignmentLevel="1"/>
          </emma:interpretation>
        </emma:emma>
      </inkml:annotationXML>
      <inkml:traceGroup>
        <inkml:annotationXML>
          <emma:emma xmlns:emma="http://www.w3.org/2003/04/emma" version="1.0">
            <emma:interpretation id="{9EDE230E-A50F-449F-82E0-790FC0AC762D}" emma:medium="tactile" emma:mode="ink">
              <msink:context xmlns:msink="http://schemas.microsoft.com/ink/2010/main" type="line" rotatedBoundingBox="30802,16726 23393,15143 24030,12161 31440,13744"/>
            </emma:interpretation>
          </emma:emma>
        </inkml:annotationXML>
        <inkml:traceGroup>
          <inkml:annotationXML>
            <emma:emma xmlns:emma="http://www.w3.org/2003/04/emma" version="1.0">
              <emma:interpretation id="{B2D5D248-77E0-49C2-AADD-D436B5BA87D9}" emma:medium="tactile" emma:mode="ink">
                <msink:context xmlns:msink="http://schemas.microsoft.com/ink/2010/main" type="inkWord" rotatedBoundingBox="24030,12161 31440,13744 30802,16726 23393,15143"/>
              </emma:interpretation>
              <emma:one-of disjunction-type="recognition" id="oneOf1">
                <emma:interpretation id="interp1" emma:lang="fr-FR" emma:confidence="0">
                  <emma:literal>"Je.</emma:literal>
                </emma:interpretation>
                <emma:interpretation id="interp2" emma:lang="fr-FR" emma:confidence="0">
                  <emma:literal>"Je s</emma:literal>
                </emma:interpretation>
                <emma:interpretation id="interp3" emma:lang="fr-FR" emma:confidence="0">
                  <emma:literal>"se s</emma:literal>
                </emma:interpretation>
                <emma:interpretation id="interp4" emma:lang="fr-FR" emma:confidence="0">
                  <emma:literal>"J.</emma:literal>
                </emma:interpretation>
                <emma:interpretation id="interp5" emma:lang="fr-FR" emma:confidence="0">
                  <emma:literal>"IJ. s</emma:literal>
                </emma:interpretation>
              </emma:one-of>
            </emma:emma>
          </inkml:annotationXML>
          <inkml:trace contextRef="#ctx0" brushRef="#br0" timeOffset="-3640">14350 7747,'0'0,"0"0,0 0,0 0,0 5,0 1,0 10,5 11,6 21,2 21,2 17,1 10,-5 2,-3 0,2-9,-1-3,3-4,4-5,-1-6,-2-15,-4-18</inkml:trace>
          <inkml:trace contextRef="#ctx0" brushRef="#br0" timeOffset="-3200">14999 8057,'0'0,"0"0,0 0,0 0,0 0,0 0,0 0,0 5,0 15,0 15,0 11,0 7,5 8,1 4,5 1,6 3,-1 5,-3 4,-3 2,0-2,0 0,-2-8,2-12,-1-15,-1-16</inkml:trace>
          <inkml:trace contextRef="#ctx0" brushRef="#br0" timeOffset="-2805">15902 8057,'0'0,"0"0,0 0,0 0,0 0,0 0,0 0,0 9,0 19,0 12,0 16,0 11,0 10,5 5,1-1,0-5,-1-1,-1-4,-2 1,-1-7,-1-6,1-11,-2-16</inkml:trace>
          <inkml:trace contextRef="#ctx0" brushRef="#br0" timeOffset="-2403">16777 8001,'0'0,"0"0,0 0,0 0,0 0,0 0,0 0,0 9,0 9,0 15,0 12,0 7,0 5,0 8,0 1,0 4,5 1,1 1,5-1,0-3,-1-4,-3-3,-2-12,-3-14</inkml:trace>
          <inkml:trace contextRef="#ctx0" brushRef="#br0" timeOffset="-5018">13589 7550,'0'0,"0"0,0 0,0 0,0 0,4-5,3-6,4-6,5-5,10-14,4-14,12-14,14-15,11-7,13-6,8-4,8-2,7-3,-4 2,-5 3,-4 8,-4 5,-5 7,-3 11,-10 12,-7 6,-3 5,-4 11,-4 5,-8 7,0 7,-2 6,-5 3,3 3,4 1,9 5,11 6,4 7,5 4,5 3,9 2,9 6,3 2,-1 4,-1 0,-4-1,-7 2,1 13,5 7,3 3,-11 4,-5 6,0 4,-4 5,-5 0,-5 2,-3-4,-7-2,-3-4,0-6,-4-4,-5-5,-5-6,-8-14,-5-8,-5-5,-6-6,-6-9</inkml:trace>
          <inkml:trace contextRef="#ctx0" brushRef="#br0" timeOffset="-4240">13757 7549,'0'0,"0"0,0 0,0 0,0 0,0 0,0 0,5 5,6 1,2 0,8-1,9-2,15-1,28 4,21 6,10 6,14 4,17 3,19-2,3-1,7 1,6 2,2 1,5-5,-8-4,-8-2,-8 3,-11-3,-10 2,0-8,-6-4,-12-5,-4 0,-8-2,-12 0,-10 1,-10 0,-18 0,-16 1</inkml:trace>
          <inkml:trace contextRef="#ctx0" brushRef="#br0" timeOffset="11981">10230 4924,'0'0,"0"0,0 0,0 0,0 0,0 0,0 0,0 0,0 0,5 0,11 0,12 0,12 5,17 6,19 1,15 4,17 3,18 14,7 6,1 5,0 0,-3-2,-9 1,-10 3,-12 3,-6-2,-11 1,-10 1,-7 4,-1 0,-7 6,-8 4,-2-6,-6-6,-10-8,-5-6,-2-10,-6-4,-1-6,-4-1,-4-4,-4 2,-3 2,-1-1,-2-3,4 1,2-1,-1-4</inkml:trace>
          <inkml:trace contextRef="#ctx0" brushRef="#br0" timeOffset="12997">11951 6053,'0'0,"0"0,0 0,0 0,0 0,0 5,0 6,0 6,4 5,8 4,0 7,4 2,3 0,0 5,-1-6,4-4,1-6,7-7,8-8,7-4,6-8,8-8,3-13,7-11,0-9,-1-7,-8 0,-10 6,-7-2,-8 4,-3 9,-9 6,-2 7,-1 3,-3-2,-5 5,-4 3,-4 5,-2 3,-2 2,-1 1,-9 6,-13 7,-12 6,-11 0,-5 2,5-3,10-3</inkml:trace>
          <inkml:trace contextRef="#ctx0" brushRef="#br0" timeOffset="14966">10004 6956,'0'0,"0"0,0 0,0 0,0 0,-5 0,-1 5,-5 6,-6 11,-8 16,-10 21,-5 24,1 13,2 4,2 0,7-13,4-11,5-14,7-18,5-10,4-12,2-10,1-12,1-4,1-14,-2-11,6-11,1-9,0-5,-3-3,0 3,-2 6,-1 7,0 5,-1 9,0 9,4 7,7 2,10 1,17 2,12 3,6 2,8 0,4 6,-2 1,-1 6,-7 0,-9-3,-8 4,-11-3,-10 4,-14 4,-12 2,-6 4,-5 8,0-3,3-6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22.68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1113172-B3CF-4138-A3B7-7568C2EC71AF}" emma:medium="tactile" emma:mode="ink">
          <msink:context xmlns:msink="http://schemas.microsoft.com/ink/2010/main" type="inkDrawing" rotatedBoundingBox="22935,6765 26220,5623 26370,6053 23085,7195" semanticType="callout" shapeName="Other">
            <msink:sourceLink direction="with" ref="{8B11684D-AA33-4277-9315-9EE9578140D2}"/>
            <msink:sourceLink direction="with" ref="{CA94F3DC-D9EA-45AA-A9B8-2C3C3F0958BB}"/>
          </msink:context>
        </emma:interpretation>
      </emma:emma>
    </inkml:annotationXML>
    <inkml:trace contextRef="#ctx0" brushRef="#br0">9270-71,'0'0,"0"0,0 0,0 0,0 0,0 0,0 0,5-5,1-1,5-10,5-6,10-10,9-8,9-13,7-5,13-10,11 0,11-5,16-3,8-4,11 3,18 4,9 1,-1 7,-2 5,-1 9,4 7,5 7,-5 5,-7 7,-9 9,-7 7,-7 4,-3 4,-3 2,-1 0,-9 1,-13-1,-12 0,-9 0,-12-1,-10 0,-13 0,-12 0,-11 0</inkml:trace>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3.0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8205758-28C8-4C29-ABD8-92F629A85719}" emma:medium="tactile" emma:mode="ink">
          <msink:context xmlns:msink="http://schemas.microsoft.com/ink/2010/main" type="writingRegion" rotatedBoundingBox="20517,7761 22637,7761 22637,7811 20517,7811">
            <msink:destinationLink direction="with" ref="{CA94F3DC-D9EA-45AA-A9B8-2C3C3F0958BB}"/>
          </msink:context>
        </emma:interpretation>
      </emma:emma>
    </inkml:annotationXML>
    <inkml:traceGroup>
      <inkml:annotationXML>
        <emma:emma xmlns:emma="http://www.w3.org/2003/04/emma" version="1.0">
          <emma:interpretation id="{91050AB7-22B4-4A2A-BE63-8C0C652F83A3}" emma:medium="tactile" emma:mode="ink">
            <msink:context xmlns:msink="http://schemas.microsoft.com/ink/2010/main" type="paragraph" rotatedBoundingBox="20517,7761 22637,7761 22637,7811 20517,7811" alignmentLevel="1"/>
          </emma:interpretation>
        </emma:emma>
      </inkml:annotationXML>
      <inkml:traceGroup>
        <inkml:annotationXML>
          <emma:emma xmlns:emma="http://www.w3.org/2003/04/emma" version="1.0">
            <emma:interpretation id="{D0313518-AAEA-432F-97D3-FF89058E017F}" emma:medium="tactile" emma:mode="ink">
              <msink:context xmlns:msink="http://schemas.microsoft.com/ink/2010/main" type="line" rotatedBoundingBox="20517,7761 22637,7761 22637,7811 20517,7811"/>
            </emma:interpretation>
          </emma:emma>
        </inkml:annotationXML>
        <inkml:traceGroup>
          <inkml:annotationXML>
            <emma:emma xmlns:emma="http://www.w3.org/2003/04/emma" version="1.0">
              <emma:interpretation id="{0F9528E4-DAC0-49AE-8CB4-148F35E78B9F}" emma:medium="tactile" emma:mode="ink">
                <msink:context xmlns:msink="http://schemas.microsoft.com/ink/2010/main" type="inkWord" rotatedBoundingBox="20517,7761 22637,7761 22637,7811 20517,7811"/>
              </emma:interpretation>
              <emma:one-of disjunction-type="recognition" id="oneOf0">
                <emma:interpretation id="interp0" emma:lang="fr-FR" emma:confidence="0">
                  <emma:literal>_</emma:literal>
                </emma:interpretation>
                <emma:interpretation id="interp1" emma:lang="fr-FR" emma:confidence="0">
                  <emma:literal>-</emma:literal>
                </emma:interpretation>
                <emma:interpretation id="interp2" emma:lang="fr-FR" emma:confidence="0">
                  <emma:literal>.</emma:literal>
                </emma:interpretation>
                <emma:interpretation id="interp3" emma:lang="fr-FR" emma:confidence="0">
                  <emma:literal>e</emma:literal>
                </emma:interpretation>
                <emma:interpretation id="interp4" emma:lang="fr-FR" emma:confidence="0">
                  <emma:literal>'</emma:literal>
                </emma:interpretation>
              </emma:one-of>
            </emma:emma>
          </inkml:annotationXML>
          <inkml:trace contextRef="#ctx0" brushRef="#br0">6702 494,'0'0,"5"0,11 0,12 0,16 0,20 5,13 1,8 5,19 1,14-2,13-4,7-6,5-4,1 0,-4-1,-7 1,-7 2,-5 0,-9 1,-9 1,-9 0,-9-5,-20-1,-21 0</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4.42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9A4EEDC-ADCD-4973-AF1A-97B1F16376E3}" emma:medium="tactile" emma:mode="ink">
          <msink:context xmlns:msink="http://schemas.microsoft.com/ink/2010/main" type="inkDrawing" rotatedBoundingBox="14484,8769 15129,10332 13548,10984 12903,9422" hotPoints="14853,9844 14017,10680 13181,9844 14017,9008" semanticType="enclosure" shapeName="Circle">
            <msink:destinationLink direction="with" ref="{FA4AE8F3-D0E0-4CD8-8571-4F5DE75E4059}"/>
          </msink:context>
        </emma:interpretation>
      </emma:emma>
    </inkml:annotationXML>
    <inkml:trace contextRef="#ctx0" brushRef="#br0">7465 4784,'0'0,"0"0,0 0,-5 0,-2 0,-3 0,-6 0,-5 5,-4 1,-6 10,-8 11,-8 11,-9 9,-10 10,-8 15,3 15,10 11,15 3,14 0,19 5,16 1,17 0,14-4,12-4,16 4,14 0,6-13,5-17,7-17,6-17,20-20,8-19,-7-13,-10-20,-15-8,-9-12,-4-11,-8-14,-6-8,-10-4,-16-2,-14 2,-13-4,-4-5,-4 1,-4 1,-6 4,-14 7,-12 10,-13 12,-12 7,-13 5,-13 5,-13 2,-1 4,6 7,19 12,20 8</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5.67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A4AE8F3-D0E0-4CD8-8571-4F5DE75E4059}" emma:medium="tactile" emma:mode="ink">
          <msink:context xmlns:msink="http://schemas.microsoft.com/ink/2010/main" type="inkDrawing" rotatedBoundingBox="14692,10324 16064,14031 12965,15177 11594,11470" semanticType="underline" shapeName="Other">
            <msink:sourceLink direction="with" ref="{19A4EEDC-ADCD-4973-AF1A-97B1F16376E3}"/>
            <msink:sourceLink direction="with" ref="{38B3946F-9125-45B3-B90D-F192017CBFE1}"/>
          </msink:context>
        </emma:interpretation>
      </emma:emma>
    </inkml:annotationXML>
    <inkml:trace contextRef="#ctx0" brushRef="#br0">7551 5631,'0'0,"0"0,0 0,0 0,0 0,0 0,0 0,0 5,0 6,-5 11,-1 7,-5 12,-5 14,-9 17,-6 20,-12 23,-12 16,-12 15,-4 11,-4 12,0 7,0 2,-3 9,3-4,4-18,10-22,15-27,5-13,6-15,4-13,1-9,7-11,2-11,5-8,5-4,4-4,4-6,7-2,3 0,4 2,6 1,10 2,9 7,23 6,15 13,20 1,18 2,23-3,12-2,-3-3,6-1,8 3,14-8,-3-6,-5 2,-8-2,-6 0,-8-8,-6-6,-6-8,-16-6,-17-4,-20-2,-15-1,-12 0,-15-1,-8 1,-10 0,-6 1,-2-5,-1-2,-3 1</inkml:trace>
    <inkml:trace contextRef="#ctx0" brushRef="#br0" timeOffset="811">8878 5433,'0'0,"0"0,0 0,0 0,0 0,0 0,0 0,0 0,0 5,0 1,5 10,6 11,6 20,5 17,9 27,8 21,3 20,2 17,6 12,6 17,1 2,-1-11,-6 1,-5-1,-11 5,-7-8,-7-23,-3-6,1-4,2-4,3-5,-4 0,-4-2,-5-11,-3-16,-4-19,-3-12,0-14,0-9,-2-2,2-4,-1-2,0-2,1-7,0-7</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0.69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A2454D1-AC20-4BB1-B731-23BDEDF0515F}" emma:medium="tactile" emma:mode="ink">
          <msink:context xmlns:msink="http://schemas.microsoft.com/ink/2010/main" type="inkDrawing" rotatedBoundingBox="18739,9283 24626,10451 24510,11037 18622,9868" semanticType="callout" shapeName="Other">
            <msink:sourceLink direction="with" ref="{1159BB93-75E1-4ED9-AF33-95A0AC73427A}"/>
          </msink:context>
        </emma:interpretation>
      </emma:emma>
    </inkml:annotationXML>
    <inkml:trace contextRef="#ctx0" brushRef="#br0">9639 4883,'0'0,"0"0,0 0,0 0,0 0,0 0,5 0,6 5,6 6,10 6,14 5,6 4,14 12,10 13,8 8,10 4,4 0,10 9,7 2,9-2,7-4,13-4,5-3,-2-7,-6-13,-2-3,0 0,6-5,-2-4,5 3,7 5,2 2,3-1,5-8,3-4,-1 0,-4-6,-11-6,-1-6,4-4,5-2,4-2,10 0,4-2,-3 1,-11 0,-14 1,-17-1,-6-4,-5-6,-12-2,-10-2,-17 0,-6 3,-6 4,-6 3,-6 2,-14 3,-14 0</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0.95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CB24B11-1623-4284-A2BB-43786A62976F}" emma:medium="tactile" emma:mode="ink">
          <msink:context xmlns:msink="http://schemas.microsoft.com/ink/2010/main" type="inkDrawing" rotatedBoundingBox="15551,10641 17890,9454 17994,9659 15654,10846" semanticType="callout" shapeName="Other">
            <msink:sourceLink direction="with" ref="{CA94F3DC-D9EA-45AA-A9B8-2C3C3F0958BB}"/>
            <msink:sourceLink direction="with" ref="{38B3946F-9125-45B3-B90D-F192017CBFE1}"/>
          </msink:context>
        </emma:interpretation>
      </emma:emma>
    </inkml:annotationXML>
    <inkml:trace contextRef="#ctx0" brushRef="#br0">10418 5052,'0'0,"0"0,0 0,0 0,0 0,-5 0,-1 0,0 0,1 0,-3 5,-10 1,-12 5,-15 6,-14-2,-16 3,-15 3,-11 7,-3 4,2 1,-1 0,3-1,-6 9,-4 6,7 0,12-2,-4 5,2 3,-4 8,0-2,8-2,9 0,3-1,11-5,6-2,5 1,1 1,5 2,7-4,5-9,9-13,9-10,8-8,6-6</inkml:trace>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2.307"/>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8B3946F-9125-45B3-B90D-F192017CBFE1}" emma:medium="tactile" emma:mode="ink">
          <msink:context xmlns:msink="http://schemas.microsoft.com/ink/2010/main" type="inkDrawing" rotatedBoundingBox="15246,11105 15376,10087 15849,10147 15719,11165" hotPoints="15719,10234 15719,11146 15289,11011" semanticType="enclosure" shapeName="Triangle">
            <msink:destinationLink direction="with" ref="{FA4AE8F3-D0E0-4CD8-8571-4F5DE75E4059}"/>
            <msink:destinationLink direction="with" ref="{DCB24B11-1623-4284-A2BB-43786A62976F}"/>
          </msink:context>
        </emma:interpretation>
      </emma:emma>
    </inkml:annotationXML>
    <inkml:trace contextRef="#ctx0" brushRef="#br0">8357 5306,'0'0,"0"0,0 0,0 0,0 0,0 0,0 0,0 0,-5 0,-2 0,-3 5,-2 1,-7 10,-6 12,-3 4,-6 14,-3 6,1 6,-3 6,-1 2,3 4,7 6,4-7,2-5,4-8,7-4,4-12,5-6,2-11,2-8,1-7,0-4,5-4,1-2,0 0,3 1,5 4,9 12,6 3,2 4,1-3,4 1,1-3,-7-4,-3-5,-2-4,-5-2,-1-2,-5 0,1-1,-3 0,1 1,-2-1,-2 1,-4-1,-2 1,-2 0,-2 0,0 0,0 0,-1 0,0 0,1 0,0 0,0 0,0-4,0-2,0-6,0-8,0-8,0-7,0-8,0-6,0-4,0-3,0-2,0 0,0 5,0 7,0 0,0 5,0 4,0 3,0 4,0 5,0 8</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2.52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C8205EA-FB30-43E9-A56E-C63DCB06C934}" emma:medium="tactile" emma:mode="ink">
          <msink:context xmlns:msink="http://schemas.microsoft.com/ink/2010/main" type="inkDrawing" rotatedBoundingBox="18134,8295 19536,7322 20341,8483 18939,9455" semanticType="enclosure" shapeName="Other">
            <msink:destinationLink direction="with" ref="{243105C8-C344-4A90-9592-37E8B123C39F}"/>
          </msink:context>
        </emma:interpretation>
      </emma:emma>
    </inkml:annotationXML>
    <inkml:trace contextRef="#ctx0" brushRef="#br0">10555 3994,'0'0,"0"0,0 0,0 0,-6 0,-4 0,-12 0,-12 0,-14 5,-13 11,-20 17,-11 13,0 8,-3 9,1 9,1 10,7 7,9 11,12 14,13 0,15-3,14-7,20-7,16-5,20-9,14-9,13-7,16-10,13-11,12-12,8-13,4-14,2-9,5-18,-3-14,-6-8,-18 4,-21 4,-7-3,-1-4,-6-9,-8-6,-3-3,-10-6,-11-6,-10-1,-7 2,-6 9,-3 0,-2 0,-10-3,-7-1,-6 2,-13 1,-14 7,-8 8,6 12,13 12</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4.05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81DD0B9-5BD8-4180-8514-CA34B88FA40A}" emma:medium="tactile" emma:mode="ink">
          <msink:context xmlns:msink="http://schemas.microsoft.com/ink/2010/main" type="inkDrawing" rotatedBoundingBox="19078,9054 21394,12460 19037,14062 16721,10656" semanticType="enclosure" shapeName="Other"/>
        </emma:interpretation>
      </emma:emma>
    </inkml:annotationXML>
    <inkml:trace contextRef="#ctx0" brushRef="#br0">10121 4855,'0'0,"0"0,0 0,0 0,0 0,0 0,0 0,0 0,0 0,0 0,0 0,0 9,-5 9,-6 15,-1 21,-9 35,-5 22,-8 30,-3 39,5 18,-1 14,-6 4,-5-1,-4-4,-5-8,-2-15,3-15,6-18,6-22,-5-4,1-13,2-14,5-18,3-15,7-14,4-15,5-12,7-8,4-5,4 1,7 3,12 2,14-2,15 0,15 2,21 3,31-4,24 0,9 2,9 1,6 2,14-3,-2-6,-7-5,-3 0,1 3,5-6,-7-8,-16-6,-17-5,-23-1,-14 1,-7 3,-10 7,-6 4,-12 2,-9-1,-8 0,-7-1,-7-2,-4 0,-6-1,-5 0,-4 0,-3 0,-3 0,0-5,-2-16,2-19,-6-21,-6-20,-16-25,-16-24,-16-12,-18-17,-8 0,-5 7,-2 2,2 1,6-2,3 1,1-5,5 7,5 4,6 7,4 13,3 3,2 8,4 13,8 15,2 16,2 16,8 11,10 14,9 11</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7.19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10771DA-EFBA-454E-B27D-476591B5A29B}" emma:medium="tactile" emma:mode="ink">
          <msink:context xmlns:msink="http://schemas.microsoft.com/ink/2010/main" type="inkDrawing" rotatedBoundingBox="27059,6476 28713,11650 25868,12560 24214,7386" semanticType="callout" shapeName="Other">
            <msink:sourceLink direction="with" ref="{5B14A04A-9958-4B28-8C1C-9AC339677E07}"/>
          </msink:context>
        </emma:interpretation>
      </emma:emma>
    </inkml:annotationXML>
    <inkml:trace contextRef="#ctx0" brushRef="#br0">13167 3812,'0'0,"0"0,0 0,-5 0,-1-5,-5-6,-5-2,0-2,-2-1,2 5,-1 3,3 3,2 2,6 16,1 26,3 38,7 51,1 66,6 61,-5 60,6 53,-3 26,6 5,-6-4,-8-36,1-35,3-34,-3-29,-7-34,-3-42,0-42,0-36,2-32,3-18,0-15,11-9,8-1,7-1,8-1,14-1,7-5,20-7,26-6,30-5,17-4,16-11,16-5,15 1,-1 7,0-1,1 2,7 1,-8 1,-16 2,-14-5,-17 0,-12-5,-20-5,-15-5,-14-3,-21 3,-23 4</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8.14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B14A04A-9958-4B28-8C1C-9AC339677E07}" emma:medium="tactile" emma:mode="ink">
          <msink:context xmlns:msink="http://schemas.microsoft.com/ink/2010/main" type="inkDrawing" rotatedBoundingBox="27393,5015 31197,9315 29146,11129 25343,6829" semanticType="callout" shapeName="Other">
            <msink:destinationLink direction="with" ref="{210771DA-EFBA-454E-B27D-476591B5A29B}"/>
          </msink:context>
        </emma:interpretation>
      </emma:emma>
    </inkml:annotationXML>
    <inkml:trace contextRef="#ctx0" brushRef="#br0">12941 3711,'0'0,"0"0,5 0,11 0,22 0,33 0,38-4,40-2,42-6,26 1,16-3,1 1,4 1,5 5,-1 2,2-2,-6 0,-21 1,-23 2,-25 0,-27 3,-23 5,-22 3,-18 3,-9 16,-10 8,-2 18,4 22,1 30,-5 20,-3 22,-7 30,-10 23,-13 26,-10 23,-7 2,-6-12,2-17,5-14,1-3,-1-17,3-12,4-11,3-14,5-14,2-16,-3-18,-1-17,-4-18,0-17,-4-10,2-8,-3-5,-4-2,-2-5,-4-6,-1-6,-2-4</inkml:trace>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3.95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43105C8-C344-4A90-9592-37E8B123C39F}" emma:medium="tactile" emma:mode="ink">
          <msink:context xmlns:msink="http://schemas.microsoft.com/ink/2010/main" type="inkDrawing" rotatedBoundingBox="21064,8610 24025,7627 24128,7935 21166,8918" semanticType="callout" shapeName="Other">
            <msink:sourceLink direction="with" ref="{FC8205EA-FB30-43E9-A56E-C63DCB06C934}"/>
            <msink:sourceLink direction="with" ref="{0AB5CE9F-3A60-4807-AA36-287723908591}"/>
          </msink:context>
        </emma:interpretation>
      </emma:emma>
    </inkml:annotationXML>
    <inkml:trace contextRef="#ctx0" brushRef="#br0">10852 5194,'0'0,"0"0,0 0,0 0,5 0,6-4,6-8,11-10,18-16,21-16,19-13,18-10,16-11,21 0,15 1,10 5,1 7,0 7,-3 10,-6 6,-1 10,1 14,-7 11,-14 8,-12 2,-12 1,-17 2,-9 1,-15 2,-10 1,-11 0,-9 0,-8 1,-8-1,-5 0,-6 0,-5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4.93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AB5CE9F-3A60-4807-AA36-287723908591}" emma:medium="tactile" emma:mode="ink">
          <msink:context xmlns:msink="http://schemas.microsoft.com/ink/2010/main" type="inkDrawing" rotatedBoundingBox="23946,8541 23978,7418 24473,7432 24440,8555" shapeName="Other">
            <msink:destinationLink direction="with" ref="{243105C8-C344-4A90-9592-37E8B123C39F}"/>
          </msink:context>
        </emma:interpretation>
      </emma:emma>
    </inkml:annotationXML>
    <inkml:trace contextRef="#ctx0" brushRef="#br0">12388 3951,'0'0,"0"0,0 0,0 0,0 0,0 0,0 0,0 0,0 0,0 0,0 0,0 0,4 0,8 5,5 6,5 2,4 3,1-2,2 3,5-2,2 5,0 10,-2 14,-2 9,-6 10,-8 3,-12 6,-10 4,-7 5,-4-3,-6 0,-4-4,-1-4,-3-10,0-10,0-14,0-8,4-4,8-6,6-6,0-10,2-10,-7-18,-1-14,-2-10,1-6,0-8,-2-8,2 0,0 1,-2 4,2 8,4 15,5 14</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6.17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52A0091-B8B0-429F-BAF9-1CB4609E9977}" emma:medium="tactile" emma:mode="ink">
          <msink:context xmlns:msink="http://schemas.microsoft.com/ink/2010/main" type="inkDrawing" rotatedBoundingBox="21534,10950 24976,10018 25114,10528 21673,11461" semanticType="callout" shapeName="Other">
            <msink:sourceLink direction="with" ref="{C2D1D233-8DA0-4741-A93F-EE073C40FD77}"/>
          </msink:context>
        </emma:interpretation>
      </emma:emma>
    </inkml:annotationXML>
    <inkml:trace contextRef="#ctx0" brushRef="#br0">14466 5250,'0'0,"0"0,0 0,0 0,-4 5,-2 6,-6 2,-8 7,-12 11,-10 14,-7 9,-10 5,-9 6,-7 3,-16 4,-10 4,-13-3,-11-2,-13 0,-2-6,-1-6,-1-7,5-8,-9-12,3-10,10-10,4-2,0 2,3-1,-6-2,0-3,8-2,11-2,15-2,14 0,8 0,11-6,8-5,8-2,8 2,6 2,4 3,8 3,2 2,6 0,4 2,5-1,3 0,2 1</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7.4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7E5D5FE-8B57-4655-9545-43FD0F16F5CD}" emma:medium="tactile" emma:mode="ink">
          <msink:context xmlns:msink="http://schemas.microsoft.com/ink/2010/main" type="writingRegion" rotatedBoundingBox="21159,10554 21507,10554 21507,11290 21159,11290"/>
        </emma:interpretation>
      </emma:emma>
    </inkml:annotationXML>
    <inkml:traceGroup>
      <inkml:annotationXML>
        <emma:emma xmlns:emma="http://www.w3.org/2003/04/emma" version="1.0">
          <emma:interpretation id="{A662A79D-02D9-443C-A3DF-9CA63EF3CA35}" emma:medium="tactile" emma:mode="ink">
            <msink:context xmlns:msink="http://schemas.microsoft.com/ink/2010/main" type="paragraph" rotatedBoundingBox="21159,10554 21507,10554 21507,11290 21159,11290" alignmentLevel="1"/>
          </emma:interpretation>
        </emma:emma>
      </inkml:annotationXML>
      <inkml:traceGroup>
        <inkml:annotationXML>
          <emma:emma xmlns:emma="http://www.w3.org/2003/04/emma" version="1.0">
            <emma:interpretation id="{4B9DE4A9-270B-4643-B92F-20D4FBB9ABB9}" emma:medium="tactile" emma:mode="ink">
              <msink:context xmlns:msink="http://schemas.microsoft.com/ink/2010/main" type="line" rotatedBoundingBox="21159,10554 21507,10554 21507,11290 21159,11290"/>
            </emma:interpretation>
          </emma:emma>
        </inkml:annotationXML>
        <inkml:traceGroup>
          <inkml:annotationXML>
            <emma:emma xmlns:emma="http://www.w3.org/2003/04/emma" version="1.0">
              <emma:interpretation id="{C2D1D233-8DA0-4741-A93F-EE073C40FD77}" emma:medium="tactile" emma:mode="ink">
                <msink:context xmlns:msink="http://schemas.microsoft.com/ink/2010/main" type="inkWord" rotatedBoundingBox="21159,10554 21507,10554 21507,11290 21159,11290">
                  <msink:destinationLink direction="with" ref="{F52A0091-B8B0-429F-BAF9-1CB4609E9977}"/>
                </msink:context>
              </emma:interpretation>
              <emma:one-of disjunction-type="recognition" id="oneOf0">
                <emma:interpretation id="interp0" emma:lang="fr-FR" emma:confidence="0">
                  <emma:literal>6</emma:literal>
                </emma:interpretation>
                <emma:interpretation id="interp1" emma:lang="fr-FR" emma:confidence="0">
                  <emma:literal>0</emma:literal>
                </emma:interpretation>
                <emma:interpretation id="interp2" emma:lang="fr-FR" emma:confidence="0">
                  <emma:literal>.</emma:literal>
                </emma:interpretation>
                <emma:interpretation id="interp3" emma:lang="fr-FR" emma:confidence="0">
                  <emma:literal>G</emma:literal>
                </emma:interpretation>
                <emma:interpretation id="interp4" emma:lang="fr-FR" emma:confidence="0">
                  <emma:literal>I</emma:literal>
                </emma:interpretation>
              </emma:one-of>
            </emma:emma>
          </inkml:annotationXML>
          <inkml:trace contextRef="#ctx0" brushRef="#br0">11193 5518,'0'0,"0"0,0 0,0 0,0 0,0 0,-5 0,-1 5,-5 6,-5 6,-5 5,-3 4,-3 7,-1 2,-6 5,-1 2,0-4,1-2,6-2,8-3,8-2,6 0,3 3,8 2,2-5,6-2,-1-7,4-1,-2 0,2-2,4 0,-3-2,1 0,-3-1,2 0,-3 0,1-4,-2-4,-3-2,-3-2,-3-2,-2 0,3 0,1-6,4-6,1 0,3-4,-1 0,2 5,-1-7,-3-9,-4-15,-3-10,-1-6,-3 3,0 6,0 11,-1 11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3.79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4C01945-00CE-4DB2-B453-687E903CBB80}" emma:medium="tactile" emma:mode="ink">
          <msink:context xmlns:msink="http://schemas.microsoft.com/ink/2010/main" type="inkDrawing" rotatedBoundingBox="18880,12412 24190,11250 24313,11811 19003,12973" semanticType="callout" shapeName="Other">
            <msink:sourceLink direction="with" ref="{1159BB93-75E1-4ED9-AF33-95A0AC73427A}"/>
          </msink:context>
        </emma:interpretation>
      </emma:emma>
    </inkml:annotationXML>
    <inkml:trace contextRef="#ctx0" brushRef="#br0">15066 6135,'0'0,"0"0,0 0,0 0,0 0,0 0,0 0,-4 0,-2 0,-6 0,-8 0,-17-5,-16-6,-13-1,-15 0,-13 4,-9 7,-11 4,-6 2,-2-1,-13 5,-3 5,-2 0,-7-2,-6-4,-11 3,3 3,10 0,7 2,-2 3,-4-1,4-4,8-5,8 2,2 3,-2 4,4 4,2 8,0 3,0 2,-2 3,2 1,1 3,-1 9,1 5,7-2,13 0,15-5,13-6,10 0,1 6,-4 0,2 1,2 2,6-3,9-6,4-4,3-10,10-4,5-7,8-2,1-3,0 1,2-2,5-4</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28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DB9714D-FA2F-4375-880F-0274042138E2}" emma:medium="tactile" emma:mode="ink">
          <msink:context xmlns:msink="http://schemas.microsoft.com/ink/2010/main" type="inkDrawing"/>
        </emma:interpretation>
      </emma:emma>
    </inkml:annotationXML>
    <inkml:trace contextRef="#ctx0" brushRef="#br0">4611 1917,'0'0,"0"0,0 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3:59.82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A1926A-2F3A-4350-A1EE-4A806734BE2E}" emma:medium="tactile" emma:mode="ink">
          <msink:context xmlns:msink="http://schemas.microsoft.com/ink/2010/main" type="writingRegion" rotatedBoundingBox="10082,2746 10178,17029 8313,17042 8217,2758"/>
        </emma:interpretation>
      </emma:emma>
    </inkml:annotationXML>
    <inkml:traceGroup>
      <inkml:annotationXML>
        <emma:emma xmlns:emma="http://www.w3.org/2003/04/emma" version="1.0">
          <emma:interpretation id="{3EFA9F74-F7D7-4FF2-BE9D-C8C7EE805EDF}" emma:medium="tactile" emma:mode="ink">
            <msink:context xmlns:msink="http://schemas.microsoft.com/ink/2010/main" type="paragraph" rotatedBoundingBox="10082,2746 10178,17029 8313,17042 8217,2758" alignmentLevel="1"/>
          </emma:interpretation>
        </emma:emma>
      </inkml:annotationXML>
      <inkml:traceGroup>
        <inkml:annotationXML>
          <emma:emma xmlns:emma="http://www.w3.org/2003/04/emma" version="1.0">
            <emma:interpretation id="{3DC39095-609C-4F79-A832-221D08FDC8F0}" emma:medium="tactile" emma:mode="ink">
              <msink:context xmlns:msink="http://schemas.microsoft.com/ink/2010/main" type="line" rotatedBoundingBox="10082,2746 10178,17029 8313,17042 8217,2758"/>
            </emma:interpretation>
          </emma:emma>
        </inkml:annotationXML>
        <inkml:traceGroup>
          <inkml:annotationXML>
            <emma:emma xmlns:emma="http://www.w3.org/2003/04/emma" version="1.0">
              <emma:interpretation id="{CF8F7937-B7E6-4AEB-B589-391C40DC39B1}" emma:medium="tactile" emma:mode="ink">
                <msink:context xmlns:msink="http://schemas.microsoft.com/ink/2010/main" type="inkWord" rotatedBoundingBox="10082,2746 10136,10724 8271,10736 8217,2758"/>
              </emma:interpretation>
              <emma:one-of disjunction-type="recognition" id="oneOf0">
                <emma:interpretation id="interp0" emma:lang="fr-FR" emma:confidence="0">
                  <emma:literal>"Ê....</emma:literal>
                </emma:interpretation>
                <emma:interpretation id="interp1" emma:lang="fr-FR" emma:confidence="0">
                  <emma:literal>...E....</emma:literal>
                </emma:interpretation>
                <emma:interpretation id="interp2" emma:lang="fr-FR" emma:confidence="0">
                  <emma:literal>...E.....</emma:literal>
                </emma:interpretation>
                <emma:interpretation id="interp3" emma:lang="fr-FR" emma:confidence="0">
                  <emma:literal>-'Ê....</emma:literal>
                </emma:interpretation>
                <emma:interpretation id="interp4" emma:lang="fr-FR" emma:confidence="0">
                  <emma:literal>RÊ....</emma:literal>
                </emma:interpretation>
              </emma:one-of>
            </emma:emma>
          </inkml:annotationXML>
          <inkml:trace contextRef="#ctx0" brushRef="#br0">9678 2191,'0'0,"0"0,0 0,0 6,0 2,0 12,0 2,0-2</inkml:trace>
          <inkml:trace contextRef="#ctx0" brushRef="#br0" timeOffset="40426">8972 2708,'0'0,"0"0,0 0,0 0,0 0,0 0,0 0,0 0,0 0,0 4,0 5,0 13,0 20,0 17,0 12,0 1,4 1,5 0,5-1,9-5,4-5,-3-13,-5-16</inkml:trace>
          <inkml:trace contextRef="#ctx0" brushRef="#br0" timeOffset="42322">10053 2967,'0'0,"0"0,0 0,0 8,0 14,4 12,1 8,5 1,-1 1,-1-2,-2-2,-2-2,-2-9,-1-4,-1-7,0-7,-4-5,-6-6,-9-14,-5-10,-10-18,-8-14,-5-1,3 1,7 1,11 3,10 6,11 11,15 7,9 9,10 3,4 5,0 3,-5 4,-5 3,-4 4,-7 7,-9 6,-12 11,-6 2,0-4</inkml:trace>
          <inkml:trace contextRef="#ctx0" brushRef="#br0" timeOffset="40765">9513 2873,'0'0,"0"0,0 0,0 3,0 3,0 3,0 12,0 11,0 8,0 5,0 3,0-3,0-5,0-1,4 0,1-5,0-10</inkml:trace>
          <inkml:trace contextRef="#ctx0" brushRef="#br0" timeOffset="41782">9113 3017,'0'0,"0"0,0 0,0 0,6 0,14-6,16-8,19-8,1 1,-10 3</inkml:trace>
          <inkml:trace contextRef="#ctx0" brushRef="#br0" timeOffset="39787">8478 2967,'0'0,"0"0,0 0,0 0,0 0,0 0,0 0,0 0,0 0,0 0,0 0,0 0,0 4,4 1,1 4,4 8,4 6,5 6,2 7,2 1,2-2,0-3,-4-2,-1-7,1 1,-5 0,-3-4,-5-5</inkml:trace>
          <inkml:trace contextRef="#ctx0" brushRef="#br0" timeOffset="41560">9725 2967,'0'0,"0"0,0 0,0 0,0 0,0 0,0 4,0 5,0 9,4 6,5 11,2 6,-2 6,2-1,-1-2,-2-4,-3-8,-2-10</inkml:trace>
          <inkml:trace contextRef="#ctx0" brushRef="#br0" timeOffset="179">9725 2990,'0'0,"0"0,0 6,0 8,0 7,0 1,0-4</inkml:trace>
          <inkml:trace contextRef="#ctx0" brushRef="#br0" timeOffset="41075">9137 3084,'0'0,"0"0,0 0,0 0,0 0,0 0,0 0,0 0,0 0,3 0,11 0,10-4,12-1,14-4,13-5,-4 1,-12 2</inkml:trace>
          <inkml:trace contextRef="#ctx0" brushRef="#br0" timeOffset="40077">8643 3319,'0'0,"0"0,0 0,0 0,0 0,0 6,6 2,8-1,7-1,7-1,-2-2,-5-2</inkml:trace>
          <inkml:trace contextRef="#ctx0" brushRef="#br0" timeOffset="37010">10194 3461,'0'0,"0"0,0 0,0 0,0 0,0 0,0 0,0 0,0 0,0 0,0 0,0 0,0 4,4 5,6 2,4 2,4 3,4 8,-3 2,0 2,-3-4,-2 1,-1 2,-8 3,-5 4,-6 2,-2-3,-4-2,-4-2,2 1,-2 0,-2 3,-6 4,-2 3,-6 0,-5-4,-8-4,-4-3,6-7,10-7</inkml:trace>
          <inkml:trace contextRef="#ctx0" brushRef="#br0" timeOffset="37511">9936 3602,'0'0,"0"0,0 0,0 0,0 0,0 0,0 4,4 13,5 17,5 8,5 12,2 14,2 18,1 17,-3 7,-6-15,-5-24</inkml:trace>
          <inkml:trace contextRef="#ctx0" brushRef="#br0" timeOffset="36357">8761 3955,'0'0,"0"0,0 0,0 0,4-4,5-5,6-1,3-3,3 0,3-1,0 2,0-1,5 1,5 3,4 3,5 3,6 6,3 1,9 2,9 2,10 1,15 6,7 5,-6 4,1-3,0-6,-5-4,-6-5,-4-2,-18-4,-20 0</inkml:trace>
          <inkml:trace contextRef="#ctx0" brushRef="#br0" timeOffset="382">9537 4095,'0'0,"4"4,1 5,5 9,-1 18,-1 15,-2 14,-2-3,-2-14</inkml:trace>
          <inkml:trace contextRef="#ctx0" brushRef="#br0" timeOffset="-165">9742 1062,'0'0,"0"0,0 0,0 6,-6 14,-2 22,-5 15,-1-2,2-10</inkml:trace>
          <inkml:trace contextRef="#ctx0" brushRef="#br0" timeOffset="552">9537 5389,'0'0,"0"0,0 4,4 9,1 15,1 18,-2 10,-2-5,0-12</inkml:trace>
          <inkml:trace contextRef="#ctx0" brushRef="#br0" timeOffset="708">9560 6377,'0'0,"0"0,0 6,0 8,0 13,0 3,0-4</inkml:trace>
          <inkml:trace contextRef="#ctx0" brushRef="#br0" timeOffset="895">9642 7741,'0'0,"-6"6,-2 8,1 14,1 1,1-3</inkml:trace>
          <inkml:trace contextRef="#ctx0" brushRef="#br0" timeOffset="1052">9631 8917,'0'0,"0"6,0 8,12 19,4 5,0-5</inkml:trace>
        </inkml:traceGroup>
        <inkml:traceGroup>
          <inkml:annotationXML>
            <emma:emma xmlns:emma="http://www.w3.org/2003/04/emma" version="1.0">
              <emma:interpretation id="{46BBDEF7-9903-4DC9-9DDD-5FFCC7A06B1A}" emma:medium="tactile" emma:mode="ink">
                <msink:context xmlns:msink="http://schemas.microsoft.com/ink/2010/main" type="inkWord" rotatedBoundingBox="9552,12531 9582,17033 9305,17035 9274,12533"/>
              </emma:interpretation>
              <emma:one-of disjunction-type="recognition" id="oneOf1">
                <emma:interpretation id="interp5" emma:lang="fr-FR" emma:confidence="0">
                  <emma:literal>e....</emma:literal>
                </emma:interpretation>
                <emma:interpretation id="interp6" emma:lang="fr-FR" emma:confidence="0">
                  <emma:literal>s.....</emma:literal>
                </emma:interpretation>
                <emma:interpretation id="interp7" emma:lang="fr-FR" emma:confidence="0">
                  <emma:literal>e.....</emma:literal>
                </emma:interpretation>
                <emma:interpretation id="interp8" emma:lang="fr-FR" emma:confidence="0">
                  <emma:literal>l....</emma:literal>
                </emma:interpretation>
                <emma:interpretation id="interp9" emma:lang="fr-FR" emma:confidence="0">
                  <emma:literal>m.....</emma:literal>
                </emma:interpretation>
              </emma:one-of>
            </emma:emma>
          </inkml:annotationXML>
          <inkml:trace contextRef="#ctx0" brushRef="#br0" timeOffset="1245">9608 10845,'0'0,"0"0,0 0,0 0</inkml:trace>
          <inkml:trace contextRef="#ctx0" brushRef="#br0" timeOffset="1405">9560 11245,'0'0,"0"0,5 12,9 22,2 5,-2-3</inkml:trace>
          <inkml:trace contextRef="#ctx0" brushRef="#br0" timeOffset="2188">9796 12468,'0'0,"0"0,0 0,0 0,0 0</inkml:trace>
          <inkml:trace contextRef="#ctx0" brushRef="#br0" timeOffset="2331">9560 13221,'0'0,"0"0,0 6,5 8,3 1,0-1</inkml:trace>
          <inkml:trace contextRef="#ctx0" brushRef="#br0" timeOffset="2524">9560 14115,'0'0,"0"0,0 0,0 12,0 4,0-1</inkml:trace>
          <inkml:trace contextRef="#ctx0" brushRef="#br0" timeOffset="2665">9560 15173,'0'0,"0"6,5 14,9 27,2 7,-2-7</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4.69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7DD3085-F8C8-49C4-8BFF-9203B3590E7B}" emma:medium="tactile" emma:mode="ink">
          <msink:context xmlns:msink="http://schemas.microsoft.com/ink/2010/main" type="inkDrawing" rotatedBoundingBox="6957,3154 9632,7519 5686,9937 3011,5571" hotPoints="4703,4540 8445,4412 8573,8154 4831,8282" semanticType="underline" shapeName="Square">
            <msink:sourceLink direction="with" ref="{2357F247-03F8-4307-B481-616AA01DBE35}"/>
            <msink:destinationLink direction="with" ref="{4C16599D-2E18-4791-8311-88B4D7FB3FF9}"/>
          </msink:context>
        </emma:interpretation>
      </emma:emma>
    </inkml:annotationXML>
    <inkml:trace contextRef="#ctx0" brushRef="#br0">5350 2709,'0'0,"0"0,0 0,0 0,0 0,0 0,0 0,4 0,6 0,4 4,4 1,16 4,17 4,28 1,17 1,16-2,21 1,24-2,13-2,9-4,16-3,-7-1,-15-2,-13-4,-13 2,-16 1,-11 2,-8 0,-13-1,-14 1,-15 0,-14 3,-8 6,-10 8,-2 10,-4 8,-3 10,-2 8,1 12,5 11,4 12,1 14,-3 18,0 13,-1 12,-6 12,-4 16,-7 2,-2-1,5 6,3 0,2-3,3 1,7-10,-4-7,-7-6,-7-14,-3-6,1-11,-3-15,-4-18,-2-12,-6-8,-12-9,-8-10,-12-11,-8-8,-7-6,-10 0,-15 0,-25-2,-14-4,-22-3,-23-4,-9-5,-13 0,-20-2,-9-2,-4 2,-8-4,7-4,-1 4,-4 0,6-1,4 4,8 4,39 1,46-3</inkml:trace>
    <inkml:trace contextRef="#ctx0" brushRef="#br0" timeOffset="-1287">5022 2803,'0'0,"0"0,0 0,0 0,0 0,0 0,0 4,0 5,4 5,2 9,-2 12,1 11,-2 12,3 14,0 12,-1 19,-1 12,-5 3,1 9,1 7,0 9,-3 3,-3 2,4 0,-1 10,-1 2,-4 6,0 15,0 5,3-10,-4-6,1-1,1 0,1-14,2-16,2-17,-4-16,-1-15,-2-11,-1-19,1-19</inkml:trace>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6.73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ED35ABD-9364-4A3F-B219-783675F84E1C}" emma:medium="tactile" emma:mode="ink">
          <msink:context xmlns:msink="http://schemas.microsoft.com/ink/2010/main" type="inkDrawing" rotatedBoundingBox="1633,3980 2516,4923 2114,5300 1230,4357" semanticType="callout" shapeName="Other">
            <msink:sourceLink direction="from" ref="{1925C010-813C-42BA-86AC-EDF38BB500D8}"/>
            <msink:sourceLink direction="to" ref="{1925C010-813C-42BA-86AC-EDF38BB500D8}"/>
          </msink:context>
        </emma:interpretation>
      </emma:emma>
    </inkml:annotationXML>
    <inkml:trace contextRef="#ctx0" brushRef="#br0">1658 2709,'0'0,"0"0,0 0,0 0,0 0,0 0,4 4,5 5,6 6,3 7,0 9,-5 3,-3-1,-4-1,-2-7,-3-7,-1-7,-1-5,0-4,-4-2,-5-5,0-6,-4-13,2-14,2-17,3-11,11-10,13-5,7 4,3 11,2 13,-1 11,-1 13,-4 11,-7 9,-6 10,-5 5,-7 9,-7 10,-10 5,-2 6,-1-1,7 0,6-4,12 2,10 3,15 3,19 11,16 9,7 3,3-1,9 4,9 4,8-2,5-4,1-2,-16-10,-25-15</inkml:trace>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73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6B404D-7C2A-4E69-80F2-A946CA737CA3}" emma:medium="tactile" emma:mode="ink">
          <msink:context xmlns:msink="http://schemas.microsoft.com/ink/2010/main" type="writingRegion" rotatedBoundingBox="5594,3209 12353,1532 12666,2792 5907,4469"/>
        </emma:interpretation>
      </emma:emma>
    </inkml:annotationXML>
    <inkml:traceGroup>
      <inkml:annotationXML>
        <emma:emma xmlns:emma="http://www.w3.org/2003/04/emma" version="1.0">
          <emma:interpretation id="{0EC5676B-C718-4A60-8B60-A5D4D695700B}" emma:medium="tactile" emma:mode="ink">
            <msink:context xmlns:msink="http://schemas.microsoft.com/ink/2010/main" type="paragraph" rotatedBoundingBox="5594,3209 12353,1532 12666,2792 5907,4469" alignmentLevel="1"/>
          </emma:interpretation>
        </emma:emma>
      </inkml:annotationXML>
      <inkml:traceGroup>
        <inkml:annotationXML>
          <emma:emma xmlns:emma="http://www.w3.org/2003/04/emma" version="1.0">
            <emma:interpretation id="{CA3EF95F-73CF-48CE-9D36-BB3688EA8629}" emma:medium="tactile" emma:mode="ink">
              <msink:context xmlns:msink="http://schemas.microsoft.com/ink/2010/main" type="line" rotatedBoundingBox="5594,3209 12353,1532 12666,2792 5907,4469"/>
            </emma:interpretation>
          </emma:emma>
        </inkml:annotationXML>
        <inkml:traceGroup>
          <inkml:annotationXML>
            <emma:emma xmlns:emma="http://www.w3.org/2003/04/emma" version="1.0">
              <emma:interpretation id="{9E32C056-1AF1-4B4F-A255-71AAFD792F4D}" emma:medium="tactile" emma:mode="ink">
                <msink:context xmlns:msink="http://schemas.microsoft.com/ink/2010/main" type="inkWord" rotatedBoundingBox="5641,3397 8059,2797 8325,3869 5907,4469"/>
              </emma:interpretation>
              <emma:one-of disjunction-type="recognition" id="oneOf0">
                <emma:interpretation id="interp0" emma:lang="fr-FR" emma:confidence="0">
                  <emma:literal>Suit</emma:literal>
                </emma:interpretation>
                <emma:interpretation id="interp1" emma:lang="fr-FR" emma:confidence="0">
                  <emma:literal>Sut</emma:literal>
                </emma:interpretation>
                <emma:interpretation id="interp2" emma:lang="fr-FR" emma:confidence="0">
                  <emma:literal>Saut</emma:literal>
                </emma:interpretation>
                <emma:interpretation id="interp3" emma:lang="fr-FR" emma:confidence="0">
                  <emma:literal>Suet</emma:literal>
                </emma:interpretation>
                <emma:interpretation id="interp4" emma:lang="fr-FR" emma:confidence="0">
                  <emma:literal>Sant</emma:literal>
                </emma:interpretation>
              </emma:one-of>
            </emma:emma>
          </inkml:annotationXML>
          <inkml:trace contextRef="#ctx0" brushRef="#br0">7327 2074,'0'0,"0"0,0 0,0 0,0 4,0 1,-4 5,-2-1,2 3,-1 3,2-1,1 2,2-3,-1-3,1-3,1-3,-1-3,0 0,0-1,0-1,0 5,0 0,0 5,0 4,0 0,0 2,0-2,4-3,6-3,4-3,4-6,4-2,1-6,5 0,-2 2,-2 1,0 7,2 3,6 5,-2 1,-8-1</inkml:trace>
          <inkml:trace contextRef="#ctx0" brushRef="#br0" timeOffset="-1551">6409 1650,'0'0,"0"0,0 0,0-4,0-1,0-5,0 1,0-3,0 1,0 2,0 3,-8 6,-11 3,-10 5,-7 6,-7 4,1-2,3 2,4 1,9 1,8-2,6-1,8 1,6 6,8 2,6 5,12 5,9 5,11 3,0 2,2-2,-6-2,-8-3,-12-4,-18-1,-13-2,-18 2,-16 4,-14-2,-5-2,0-4,5-6,13-8,13-6</inkml:trace>
          <inkml:trace contextRef="#ctx0" brushRef="#br0" timeOffset="-584">6856 2261,'0'0,"0"0,0 0,0 0,0 0,0 0,0 0,0 0,-4 0,-5 0,-6 0,-7 4,-9 2,-2 3,-5 4,-3 5,1 2,8-1,5-1,7-3,7-4,6-4,4-3,2-3,2-1,0-4,4-6,2-9,3-6,0-2,2-5,0 4,-3 2,-3 5,-2 7,-2 5,-2 4,0 8,0 2,0 6,-1 3,4 1,7-3,0-3,-1-4,2-6,3-7,7-2,4-4,-2 1,-1-1,-4 1,-2-1,2 2,-4 3,-3 3,0 3,-2 1,-2 2,1 0,0 1,2-1,4 1,-1-1,-2 1,-4-1,-2 0,-3 0,-1 0,-1 4,4 1,1 0,-1-1</inkml:trace>
          <inkml:trace contextRef="#ctx0" brushRef="#br0" timeOffset="565">8243 2144,'0'0,"0"0,4 0,9-4,19-1,16 0,27-3,1 0,-12 1</inkml:trace>
          <inkml:trace contextRef="#ctx0" brushRef="#br0" timeOffset="395">8243 1509,'0'0,"0"0,0 0,0 0,0 0,4 0,1 8,5 11,-1 17,-1 16,-3 10,-1 0,3 4,3 2,5 3,3 1,3-8,2-6,-3-14,-6-14</inkml:trace>
        </inkml:traceGroup>
        <inkml:traceGroup>
          <inkml:annotationXML>
            <emma:emma xmlns:emma="http://www.w3.org/2003/04/emma" version="1.0">
              <emma:interpretation id="{2261216D-4626-4E7E-BC0E-59240283605C}" emma:medium="tactile" emma:mode="ink">
                <msink:context xmlns:msink="http://schemas.microsoft.com/ink/2010/main" type="inkWord" rotatedBoundingBox="9581,2220 12353,1532 12633,2661 9861,3349"/>
              </emma:interpretation>
              <emma:one-of disjunction-type="recognition" id="oneOf1">
                <emma:interpretation id="interp5" emma:lang="fr-FR" emma:confidence="0">
                  <emma:literal>vert</emma:literal>
                </emma:interpretation>
                <emma:interpretation id="interp6" emma:lang="fr-FR" emma:confidence="0">
                  <emma:literal>vent</emma:literal>
                </emma:interpretation>
                <emma:interpretation id="interp7" emma:lang="fr-FR" emma:confidence="0">
                  <emma:literal>rut</emma:literal>
                </emma:interpretation>
                <emma:interpretation id="interp8" emma:lang="fr-FR" emma:confidence="0">
                  <emma:literal>sert</emma:literal>
                </emma:interpretation>
                <emma:interpretation id="interp9" emma:lang="fr-FR" emma:confidence="0">
                  <emma:literal>sent</emma:literal>
                </emma:interpretation>
              </emma:one-of>
            </emma:emma>
          </inkml:annotationXML>
          <inkml:trace contextRef="#ctx0" brushRef="#br0" timeOffset="117117">10101 1627,'0'0,"0"0,0 0,0 0,0 0,0 0,0 0,0 0,0-4,0-5,0-10,0-8,0-13,4-15,5-14,1-4,0 3,-3 10,2 5,3 6,-1 7,3 6,2 9,-1 10,0 7,-2 6,1 7,2 7,2 6,6 9,8 7,9 11,6 5,-1 0,0-5,4-6,2-9,3-13,5-14,4-10,7-20,4-14,1-6,-9 0,-11-3,-15-1,-11 1,-11 1,-12 1,-7 5,-8 11,-3 10,-7 10,-4 11,-3 10,-2 16,5 12,6 12,5 10,5 11,7 7,12-6,11-7,6-9,6-11,8-12,10-10,6-14,2-15,-2-14,-6-16,-6-8,-6-10,-6-5,-10-2,-5 4,-2 6,-5 10,1 7,-4 7,5 8,8 7,3 8,6 4,5 2,4 6,-2 2,-2 8,-1 5,-2 7,-3 7,-8 2,-3-1,-5-3,-6-2,-4-8,-3-2,-3-4,0-7</inkml:trace>
          <inkml:trace contextRef="#ctx0" brushRef="#br0" timeOffset="117575">12336-90,'0'0,"0"0,4 11,1 17,5 20,3 16,4 23,3 12,7 1,2-5,-4-2,-6-4,-6-11,-6-10,-3-12,-3-16,-2-10,1-12,-2-7,1-6,-4-5,-1-5,-3-6,0-6,4-11,13-17,23-25,44-25,9 4,-11 18</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3.2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A83C2-2468-4512-AC5E-86C45B972798}" emma:medium="tactile" emma:mode="ink">
          <msink:context xmlns:msink="http://schemas.microsoft.com/ink/2010/main" type="writingRegion" rotatedBoundingBox="10651,8145 11462,3944 12623,4168 11812,8369">
            <msink:destinationLink direction="with" ref="{E68E8099-3932-49D2-A3BD-26045D5F6C7A}"/>
          </msink:context>
        </emma:interpretation>
      </emma:emma>
    </inkml:annotationXML>
    <inkml:traceGroup>
      <inkml:annotationXML>
        <emma:emma xmlns:emma="http://www.w3.org/2003/04/emma" version="1.0">
          <emma:interpretation id="{280F62DD-082F-4D12-B865-D0575A4CF88D}" emma:medium="tactile" emma:mode="ink">
            <msink:context xmlns:msink="http://schemas.microsoft.com/ink/2010/main" type="paragraph" rotatedBoundingBox="10651,8145 11462,3944 12623,4168 11812,8369" alignmentLevel="1"/>
          </emma:interpretation>
        </emma:emma>
      </inkml:annotationXML>
      <inkml:traceGroup>
        <inkml:annotationXML>
          <emma:emma xmlns:emma="http://www.w3.org/2003/04/emma" version="1.0">
            <emma:interpretation id="{25EAA575-39CF-4F06-BB95-B902DE4E4003}" emma:medium="tactile" emma:mode="ink">
              <msink:context xmlns:msink="http://schemas.microsoft.com/ink/2010/main" type="line" rotatedBoundingBox="10651,8145 11462,3944 12623,4168 11812,8369"/>
            </emma:interpretation>
          </emma:emma>
        </inkml:annotationXML>
        <inkml:traceGroup>
          <inkml:annotationXML>
            <emma:emma xmlns:emma="http://www.w3.org/2003/04/emma" version="1.0">
              <emma:interpretation id="{A0D92CCC-9BAD-45D3-9E36-C11F1CDC4FFB}" emma:medium="tactile" emma:mode="ink">
                <msink:context xmlns:msink="http://schemas.microsoft.com/ink/2010/main" type="inkWord" rotatedBoundingBox="10651,8145 11462,3944 12623,4168 11812,8369"/>
              </emma:interpretation>
              <emma:one-of disjunction-type="recognition" id="oneOf0">
                <emma:interpretation id="interp0" emma:lang="fr-FR" emma:confidence="0">
                  <emma:literal>fiesta lol</emma:literal>
                </emma:interpretation>
                <emma:interpretation id="interp1" emma:lang="fr-FR" emma:confidence="0">
                  <emma:literal>Est ale E</emma:literal>
                </emma:interpretation>
                <emma:interpretation id="interp2" emma:lang="fr-FR" emma:confidence="0">
                  <emma:literal>restarta E</emma:literal>
                </emma:interpretation>
                <emma:interpretation id="interp3" emma:lang="fr-FR" emma:confidence="0">
                  <emma:literal>féta</emma:literal>
                </emma:interpretation>
                <emma:interpretation id="interp4" emma:lang="fr-FR" emma:confidence="0">
                  <emma:literal>fiesta lol E</emma:literal>
                </emma:interpretation>
              </emma:one-of>
            </emma:emma>
          </inkml:annotationXML>
          <inkml:trace contextRef="#ctx0" brushRef="#br0">11865 4519,'0'0,"0"0,0 0,0 0,0 0,0 0,0 0,0 0,0 4,4 5,1 2,4 2,4-1,1 2,1-2,-2 2,1 1,2-1,7-3,3-4,5-6,5-8,1-2,-2-1,-3 2,-3 3,-6 2,0 5,1 6,0 7,1 3,-1 4,-4 2,-2 0,-3-3,-5-6,-4-5</inkml:trace>
          <inkml:trace contextRef="#ctx0" brushRef="#br0" timeOffset="869">12171 4330,'0'0,"0"0,0 0,0-4,0-1,0-4,0-5,-4-3,-1-11,0-9,5-14,-2-14,4-5,1 3,1 11,-1 17</inkml:trace>
          <inkml:trace contextRef="#ctx0" brushRef="#br0" timeOffset="584">11418 3884,'0'0,"0"0,0 0,8 0,7 0,13 4,16 9,19 7,5-1,8 2,7 4,5 2,7-4,4-5,-3-6,-9-5,-13-4,-14-2,-13-1,-15-2,-13 2</inkml:trace>
          <inkml:trace contextRef="#ctx0" brushRef="#br0" timeOffset="1618">12148 3437,'0'0,"0"0,0 0,0 0,0 0,0 0,0 0,4 8,5 11,6 5,3 8,3 2,7-5,1-4,-3-5,-3-6,-5-6,-1-5,0-2,-3-1,-4-1,-3 0,-3-1,-2 2,-2-1,0 1,-5-1,-5-3,-1-1,-3-4,2 0,-2-3,1-3,4 1,3 2,2 4,3 3,4-1,2-1,5 3,4-4,4 0,2-2,3-4,1 1,-4 2,-5 3</inkml:trace>
          <inkml:trace contextRef="#ctx0" brushRef="#br0" timeOffset="2223">12100 3504,'0'0,"0"0,0 0,0 0,0 0,5-12,3-10,6-19,0-27,-2-2,-3 12</inkml:trace>
          <inkml:trace contextRef="#ctx0" brushRef="#br0" timeOffset="2036">11700 2967,'0'0,"0"0,0 0,0 0,0 0,12 4,16 1,15 4,13 0,12 3,6-1,0-2,-6-2,-2-3,-4-2,-5-2,-8 0,-12 0,-13-1</inkml:trace>
          <inkml:trace contextRef="#ctx0" brushRef="#br0" timeOffset="2633">11865 2285,'0'0,"0"0,0 0,0 0,0 0,0 6,0 2,0 5,0 7,0 6,0 5,6 8,14 4,9-5,7-9,2-10,1-8,0-11,-7-13,-8-9,-9-7,-7-5,-5 3,-8 2,-16-1,-17 4,-13 14,2 8,9 5</inkml:trace>
          <inkml:trace contextRef="#ctx0" brushRef="#br0" timeOffset="-6346">11065 6237,'0'0,"0"0,0 0,4 4,5 1,6 4,16 9,18 8,17 5,13 0,14 4,3-1,-3-2,-6-2,-13-7,-11-2,-13-6,-10-1,-9-3,-9-3,-4-3,-6-3,-4-1,-8-1,-4 0,-8-1,-16 4,-14 2,-8 0,-4-1,0-2,-4-4,-3-6,-4-6,2-4,-1-8,2-7,1-10,-2-5,5-3,6 3,6 6,8 7,10 8,6 5,7 7,6 1,3 0,5 1,5 0,2-2,5-7,3-4,4 0,0 2,-1 3,-2 4,-1 6,-1 4,-4 3,-3 3,-3 1,-2 1,0 0,-2 0</inkml:trace>
          <inkml:trace contextRef="#ctx0" brushRef="#br0" timeOffset="-4293">11936 6283,'0'0,"0"0,0 0</inkml:trace>
          <inkml:trace contextRef="#ctx0" brushRef="#br0" timeOffset="-2145">11841 5813,'0'0,"0"0,0 0,0 0,0-4,0-5,0-5,4-9,1-11,1-9,-2-5,-1-2,-1 3,-1 2,-5 5,-1 8,-5 6,-3 8,-5 7,-2 4,-3 5,0 2,3 1,4 0,6 1,5 3,6 5,8 9,10 5,13 6,10 3,6-1,7-5,-3-8,-1-7,-2-5,-5-8,-2-9,-5-13,-3-16,-1-16,-1-28,-7 1,-7 14</inkml:trace>
          <inkml:trace contextRef="#ctx0" brushRef="#br0" timeOffset="-2870">12053 5954,'0'0,"0"0</inkml:trace>
          <inkml:trace contextRef="#ctx0" brushRef="#br0" timeOffset="-1727">11160 5107,'0'0,"0"0,0 0,0 0,0 0,6 12,8 10,8 7,12 5,0-4,-6-6</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50.1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7C6EF510-4368-44C4-B1CE-4D9726CF194D}" emma:medium="tactile" emma:mode="ink">
          <msink:context xmlns:msink="http://schemas.microsoft.com/ink/2010/main" type="writingRegion" rotatedBoundingBox="4857,17034 10869,17507 10750,19020 4738,18547"/>
        </emma:interpretation>
      </emma:emma>
    </inkml:annotationXML>
    <inkml:traceGroup>
      <inkml:annotationXML>
        <emma:emma xmlns:emma="http://www.w3.org/2003/04/emma" version="1.0">
          <emma:interpretation id="{D205B6E8-F880-4633-801D-29D00F865446}" emma:medium="tactile" emma:mode="ink">
            <msink:context xmlns:msink="http://schemas.microsoft.com/ink/2010/main" type="paragraph" rotatedBoundingBox="4857,17034 10869,17507 10750,19020 4738,18547" alignmentLevel="1"/>
          </emma:interpretation>
        </emma:emma>
      </inkml:annotationXML>
      <inkml:traceGroup>
        <inkml:annotationXML>
          <emma:emma xmlns:emma="http://www.w3.org/2003/04/emma" version="1.0">
            <emma:interpretation id="{0C0D6272-A947-40E8-A12D-F084D1F40DC7}" emma:medium="tactile" emma:mode="ink">
              <msink:context xmlns:msink="http://schemas.microsoft.com/ink/2010/main" type="line" rotatedBoundingBox="4857,17034 10869,17507 10750,19020 4738,18547"/>
            </emma:interpretation>
          </emma:emma>
        </inkml:annotationXML>
        <inkml:traceGroup>
          <inkml:annotationXML>
            <emma:emma xmlns:emma="http://www.w3.org/2003/04/emma" version="1.0">
              <emma:interpretation id="{5B16F3BC-8F32-4D14-AA14-6D5A4BA83AB5}" emma:medium="tactile" emma:mode="ink">
                <msink:context xmlns:msink="http://schemas.microsoft.com/ink/2010/main" type="inkWord" rotatedBoundingBox="4857,17034 8072,17287 7953,18800 4738,18547"/>
              </emma:interpretation>
              <emma:one-of disjunction-type="recognition" id="oneOf0">
                <emma:interpretation id="interp0" emma:lang="fr-FR" emma:confidence="0">
                  <emma:literal>fictive</emma:literal>
                </emma:interpretation>
                <emma:interpretation id="interp1" emma:lang="fr-FR" emma:confidence="0">
                  <emma:literal>fretins</emma:literal>
                </emma:interpretation>
                <emma:interpretation id="interp2" emma:lang="fr-FR" emma:confidence="0">
                  <emma:literal>furtive</emma:literal>
                </emma:interpretation>
                <emma:interpretation id="interp3" emma:lang="fr-FR" emma:confidence="0">
                  <emma:literal>fretin</emma:literal>
                </emma:interpretation>
                <emma:interpretation id="interp4" emma:lang="fr-FR" emma:confidence="0">
                  <emma:literal>fritini</emma:literal>
                </emma:interpretation>
              </emma:one-of>
            </emma:emma>
          </inkml:annotationXML>
          <inkml:trace contextRef="#ctx0" brushRef="#br0">5270 9232,'0'0,"0"0,0 0,0 0,0 0,0 6,0 14,0 9,0 7,0-4,0-7</inkml:trace>
          <inkml:trace contextRef="#ctx0" brushRef="#br0" timeOffset="-800">4516 8903,'0'0,"0"0,0 0,0 0,0 0,-4 0,-1 4,-8 5,-6 9,-3 10,-2 8,-2 6,5 8,5-2,10 1,9-1,5-5,5-1,0-8,-3-10</inkml:trace>
          <inkml:trace contextRef="#ctx0" brushRef="#br0" timeOffset="-237">4823 8245,'0'0,"0"0,0 0,0 0,-4 8,-1 7,-4 8,-4 17,-5 29,-3 23,3 8,0 4,3 6,4 2,4 2,-1-4,1-6,2-16,1-12,2-16,1-19,1-16,0-11,-4-14,-1-10,0-10,1-8,2 2,0 2,1 4,1 2,0 0,0 3,0 0,1 3,7-2,6 3,14-1,9-3,7 2,0 6,-8 5,-10 3</inkml:trace>
          <inkml:trace contextRef="#ctx0" brushRef="#br0" timeOffset="202">5152 8550,'0'0,"0"0,0 0,0 0,0 0</inkml:trace>
          <inkml:trace contextRef="#ctx0" brushRef="#br0" timeOffset="510">5317 9186,'0'0,"0"0,0 0,0 0,0 0,0 4,8 5,7 14,4 6,4 7,-3 0,0-1,-4-3,-1-6,10-13,8-12,6-9,1-9,-2-4,4-12,3-7,-2-5,-9 4,-10 11</inkml:trace>
          <inkml:trace contextRef="#ctx0" brushRef="#br0" timeOffset="983">6564 9256,'0'0,"0"0,0 0,0 0,0 0,0 0,0 0,0 0,0 0,0 0,0 0,0 0,4-4,1-5,-4-9,-6-2,-7-1,-9 7,-12 5,-14 13,-9 10,-5 13,-3 12,5 10,13 5,14-2,24 1,22 0,21-1,23-5,3-11,-9-12</inkml:trace>
          <inkml:trace contextRef="#ctx0" brushRef="#br0" timeOffset="-1150">3341 9209,'0'0,"0"0,0 0,0 0,0 0,8 0,23 0,17 0,21 3,-1 3,-12-1</inkml:trace>
          <inkml:trace contextRef="#ctx0" brushRef="#br0" timeOffset="-1793">3765 8292,'0'0,"0"0,0 0,0 0,0 0,0 0,0 0,0 0,-4 0,-5 0,-10 8,-8 7,-9 8,-6 17,-3 21,1 21,5 12,4 2,4 9,5 6,5 9,3 0,4-10,5-14,4-15,2-19,3-14,-4-9,0-10,-1-11</inkml:trace>
          <inkml:trace contextRef="#ctx0" brushRef="#br0" timeOffset="-1412">3976 8456,'0'0,"0"0,0 0,0 0,0 0,4 8,5 11,2 25,-2 22,-2 16,2 14,3 6,4-2,2-2,4-5,-4-11,-3-20,-6-20</inkml:trace>
        </inkml:traceGroup>
        <inkml:traceGroup>
          <inkml:annotationXML>
            <emma:emma xmlns:emma="http://www.w3.org/2003/04/emma" version="1.0">
              <emma:interpretation id="{3117D2FC-DBA5-4B2B-ABA9-C99C23AF5A48}" emma:medium="tactile" emma:mode="ink">
                <msink:context xmlns:msink="http://schemas.microsoft.com/ink/2010/main" type="inkWord" rotatedBoundingBox="8617,17736 10837,17911 10769,18783 8549,18608"/>
              </emma:interpretation>
              <emma:one-of disjunction-type="recognition" id="oneOf1">
                <emma:interpretation id="interp5" emma:lang="fr-FR" emma:confidence="0">
                  <emma:literal>Ma</emma:literal>
                </emma:interpretation>
                <emma:interpretation id="interp6" emma:lang="fr-FR" emma:confidence="0">
                  <emma:literal>na</emma:literal>
                </emma:interpretation>
                <emma:interpretation id="interp7" emma:lang="fr-FR" emma:confidence="0">
                  <emma:literal>no,</emma:literal>
                </emma:interpretation>
                <emma:interpretation id="interp8" emma:lang="fr-FR" emma:confidence="0">
                  <emma:literal>no.</emma:literal>
                </emma:interpretation>
                <emma:interpretation id="interp9" emma:lang="fr-FR" emma:confidence="0">
                  <emma:literal>n°,</emma:literal>
                </emma:interpretation>
              </emma:one-of>
            </emma:emma>
          </inkml:annotationXML>
          <inkml:trace contextRef="#ctx0" brushRef="#br0" timeOffset="1840">7293 8997,'0'0,"-4"0,-1 4,0 10,1 18,-4 27,2 24,0 10,1-3,2-8,1-15,2-11,0-14,0-15,0-11,0-18,0-15,1-14,-5-16,-5-18,-5-12,-1-10,3-6,3 0,3 13,3 12,6 13,6 16,10 15,9 11,12 8,12 9,8 7,3 11,-2 5,-8 6,-8 5,-4 12,-5 14,-4 12,-4 6,-4-1,0-5,-5-7,2-8,6-6,-2-13,-5-13</inkml:trace>
          <inkml:trace contextRef="#ctx0" brushRef="#br0" timeOffset="2313">8916 8974,'0'0,"0"0,0 0,0 0,-4 0,-6 4,-8 9,-10 11,-8 17,-6 17,-3 15,1 8,5 1,9-4,9-13,8-17,19-8,20-7,13-10,13-8,9-15,2-11,-1-12,-8-10,-9-8,-12 1,-7-7,-13-2,-12-6,-14-5,-14 0,-13 2,-4 6,5 14,10 11</inkml:trace>
          <inkml:trace contextRef="#ctx0" brushRef="#br0" timeOffset="2732">8844 9444,'0'0,"0"0,0 0,0 0,0 0,4 4,5 5,9 6,10 8,8 7,6 8,8 4,6 4,4 1,-2 6,-3 1,-10-9,-13-11</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0.77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C16599D-2E18-4791-8311-88B4D7FB3FF9}" emma:medium="tactile" emma:mode="ink">
          <msink:context xmlns:msink="http://schemas.microsoft.com/ink/2010/main" type="inkDrawing" rotatedBoundingBox="5620,14733 6510,9144 7161,9247 6271,14837" semanticType="underline" shapeName="Other">
            <msink:sourceLink direction="with" ref="{A7DD3085-F8C8-49C4-8BFF-9203B3590E7B}"/>
            <msink:sourceLink direction="with" ref="{05D12F7E-5AE5-44FC-9F2C-CBBB76B97882}"/>
          </msink:context>
        </emma:interpretation>
      </emma:emma>
    </inkml:annotationXML>
    <inkml:trace contextRef="#ctx0" brushRef="#br0">4685 4740,'0'0,"0"4,0 1,4 5,1 11,0 15,-1 9,-1 17,-1 30,-1 19,-5 23,-9 20,-7 21,-3 15,-7 9,-6 10,-4 13,0 1,-5 3,1-1,-4 4,-1 0,-2-6,6-2,5-7,9-11,3-8,6-2,2-9,6-20,0-10,-6-8,2-3,2-3,2-13,-2-5,-2-2,-2-10,2-24,5-26</inkml:trace>
    <inkml:trace contextRef="#ctx0" brushRef="#br0" timeOffset="-165939.73">4449 5140,'0'0,"0"0,0 0,0 0,0 0,0 0,0 0,0 0,0 0,0 0,0 0,0 0,4-4,5-5,5-1,5 1,-2 1,1 4,1-3,2 1,1 0,4-2,6 0,6 2,8 2,9 0,2 3,1 0,-4 1,-4 0,-9 1,-6-5,-10-1,-9 0,-7 1</inkml:trace>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51.63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357F247-03F8-4307-B481-616AA01DBE35}" emma:medium="tactile" emma:mode="ink">
          <msink:context xmlns:msink="http://schemas.microsoft.com/ink/2010/main" type="writingRegion" rotatedBoundingBox="5337,5934 7305,5923 7316,7951 5348,7962">
            <msink:destinationLink direction="with" ref="{A7DD3085-F8C8-49C4-8BFF-9203B3590E7B}"/>
          </msink:context>
        </emma:interpretation>
      </emma:emma>
    </inkml:annotationXML>
    <inkml:traceGroup>
      <inkml:annotationXML>
        <emma:emma xmlns:emma="http://www.w3.org/2003/04/emma" version="1.0">
          <emma:interpretation id="{9D189DA6-0E74-4C36-81F7-3A13D20D9079}" emma:medium="tactile" emma:mode="ink">
            <msink:context xmlns:msink="http://schemas.microsoft.com/ink/2010/main" type="paragraph" rotatedBoundingBox="5338,5925 7054,5925 7054,6818 5338,6818" alignmentLevel="1"/>
          </emma:interpretation>
        </emma:emma>
      </inkml:annotationXML>
      <inkml:traceGroup>
        <inkml:annotationXML>
          <emma:emma xmlns:emma="http://www.w3.org/2003/04/emma" version="1.0">
            <emma:interpretation id="{CAD84FF3-648A-4133-BE0B-8F2DC55E7917}" emma:medium="tactile" emma:mode="ink">
              <msink:context xmlns:msink="http://schemas.microsoft.com/ink/2010/main" type="inkBullet" rotatedBoundingBox="5334,6016 7051,5889 7112,6723 5395,6850"/>
            </emma:interpretation>
            <emma:one-of disjunction-type="recognition" id="oneOf0">
              <emma:interpretation id="interp0" emma:lang="fr-FR" emma:confidence="0">
                <emma:literal>JS</emma:literal>
              </emma:interpretation>
              <emma:interpretation id="interp1" emma:lang="fr-FR" emma:confidence="0">
                <emma:literal>55</emma:literal>
              </emma:interpretation>
              <emma:interpretation id="interp2" emma:lang="fr-FR" emma:confidence="0">
                <emma:literal>JR</emma:literal>
              </emma:interpretation>
              <emma:interpretation id="interp3" emma:lang="fr-FR" emma:confidence="0">
                <emma:literal>JE</emma:literal>
              </emma:interpretation>
              <emma:interpretation id="interp4" emma:lang="fr-FR" emma:confidence="0">
                <emma:literal>Jr</emma:literal>
              </emma:interpretation>
            </emma:one-of>
          </emma:emma>
        </inkml:annotationXML>
        <inkml:trace contextRef="#ctx0" brushRef="#br0">5586 4378,'0'0,"0"0,0 0,0 0,0 0,4 0,1 0,8 0,10 0,9 0,10-4,15-5,18-5,19-1,15 0,4-3,-17 2,-25 3</inkml:trace>
        <inkml:trace contextRef="#ctx0" brushRef="#br0" timeOffset="593">6198 4614,'0'0,"0"4,0 1,4 5,9 3,6 8,6 9,0 6,1 2,0-1,0 0,-5-2,-6-7,-5-4,-6-2,-5-1,-12 0,-12 1,-5 0,-10 0,-6-3,-3-1,-1-3,7-5,12-4</inkml:trace>
        <inkml:trace contextRef="#ctx0" brushRef="#br0" timeOffset="1140">7302 4237,'0'0,"0"0,-4 0,-5 0,-2 0,-1 0,-1 0,-1 4,-6 1,-4 4,3 4,4 1,5 1,1 2,2 7,3 2,6 6,7 5,7 4,5 3,2 3,-1 0,-1 1,-4-4,-3-5,-5-6,-3-4,-6-3,-3 2,-5 1,-12-2,-31 8,-5-3,5-7</inkml:trace>
      </inkml:traceGroup>
    </inkml:traceGroup>
    <inkml:traceGroup>
      <inkml:annotationXML>
        <emma:emma xmlns:emma="http://www.w3.org/2003/04/emma" version="1.0">
          <emma:interpretation id="{F975A797-87E3-4F7E-84A7-940360D862CF}" emma:medium="tactile" emma:mode="ink">
            <msink:context xmlns:msink="http://schemas.microsoft.com/ink/2010/main" type="paragraph" rotatedBoundingBox="5500,7111 7311,7100 7316,7951 5505,7961" alignmentLevel="1"/>
          </emma:interpretation>
        </emma:emma>
      </inkml:annotationXML>
      <inkml:traceGroup>
        <inkml:annotationXML>
          <emma:emma xmlns:emma="http://www.w3.org/2003/04/emma" version="1.0">
            <emma:interpretation id="{A2BFF5F2-FE45-4F81-A579-5ED9FB047925}" emma:medium="tactile" emma:mode="ink">
              <msink:context xmlns:msink="http://schemas.microsoft.com/ink/2010/main" type="line" rotatedBoundingBox="5500,7111 7311,7100 7316,7951 5505,7961"/>
            </emma:interpretation>
          </emma:emma>
        </inkml:annotationXML>
        <inkml:traceGroup>
          <inkml:annotationXML>
            <emma:emma xmlns:emma="http://www.w3.org/2003/04/emma" version="1.0">
              <emma:interpretation id="{4BED673C-D754-4264-8CE2-C25600CBC803}" emma:medium="tactile" emma:mode="ink">
                <msink:context xmlns:msink="http://schemas.microsoft.com/ink/2010/main" type="inkWord" rotatedBoundingBox="5500,7111 7311,7100 7316,7951 5505,7961"/>
              </emma:interpretation>
              <emma:one-of disjunction-type="recognition" id="oneOf1">
                <emma:interpretation id="interp5" emma:lang="fr-FR" emma:confidence="0">
                  <emma:literal>Nul.</emma:literal>
                </emma:interpretation>
                <emma:interpretation id="interp6" emma:lang="fr-FR" emma:confidence="0">
                  <emma:literal>Mel,</emma:literal>
                </emma:interpretation>
                <emma:interpretation id="interp7" emma:lang="fr-FR" emma:confidence="0">
                  <emma:literal>Nul</emma:literal>
                </emma:interpretation>
                <emma:interpretation id="interp8" emma:lang="fr-FR" emma:confidence="0">
                  <emma:literal>Nul,</emma:literal>
                </emma:interpretation>
                <emma:interpretation id="interp9" emma:lang="fr-FR" emma:confidence="0">
                  <emma:literal>Ace.</emma:literal>
                </emma:interpretation>
              </emma:one-of>
            </emma:emma>
          </inkml:annotationXML>
          <inkml:trace contextRef="#ctx0" brushRef="#br0" timeOffset="19901">5891 5742,'0'0,"0"0,0 0,0 0,0 0,0 0,0 0,0 0,-8 4,-6 5,-2 6,-1 3,2 8,-1 10,3 12,4 5,2 2,4-4,1-8,2-5,0-12,1-8,0-12,-5-11,-1-16,4-21,-1-24,-2-16,2-2,0 6,0 10,1 15,1 11,0 9,0 11,0 8,4 7,5 8,6 9,4 6,6 12,8 10,5 6,1 4,2 2,1 4,-2 0,0 0,-2-5,-8-12,-10-11</inkml:trace>
          <inkml:trace contextRef="#ctx0" brushRef="#br0" timeOffset="21710">6621 5719,'0'0,"0"0,0 0,0 0,0 0,0 0,-4 0,-5 0,-6 4,-3 9,-4 7,3 4,4 9,5 7,8 6,9 2,2 1,4-4,0-5,2-6,6-8,4-9,1-7,-4-10,-1-4,-5-2,-4-4,-5 0,-4-2,-1 0,-2-1,-1 2,0-2,0 1,0 4,1 2,4 2,1 3,4 0,4 1,8-3,1-2,-4 1</inkml:trace>
          <inkml:trace contextRef="#ctx0" brushRef="#br0" timeOffset="20905">6103 5719,'0'0,"0"0,4 4,1 5,4 6,4 3,1-1,1 1,-2-3,2 1,-3-4,-3 1,-3 2,-3-1,-1 0,2 3,2 2,2 1,1 6,-2 7,-1 1,-2 2,-2 1,-2 0,0-1,0-3,0-7,0-8</inkml:trace>
          <inkml:trace contextRef="#ctx0" brushRef="#br0" timeOffset="22234">7560 5413,'0'0,"0"0,-4 0,-1 7,-4 8,-9 9,-8 11,-13 13,-7 10,-4 8,3-1,5-2,9-4,12-5,12-7,8-7,12-7,8-9,10-4,-2-6,-4-6</inkml:trace>
          <inkml:trace contextRef="#ctx0" brushRef="#br0" timeOffset="22437">7561 6024,'0'0,"0"0,0 0,0 0,0 12,0 22,0 5,0-4</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5.53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49EC21A-4F7E-492A-860F-0EA0B232AFA3}" emma:medium="tactile" emma:mode="ink">
          <msink:context xmlns:msink="http://schemas.microsoft.com/ink/2010/main" type="writingRegion" rotatedBoundingBox="4692,6188 996,8503 521,7744 4216,5430"/>
        </emma:interpretation>
      </emma:emma>
    </inkml:annotationXML>
    <inkml:traceGroup>
      <inkml:annotationXML>
        <emma:emma xmlns:emma="http://www.w3.org/2003/04/emma" version="1.0">
          <emma:interpretation id="{BE3E961C-E7D0-43DC-B570-F01C895515CA}" emma:medium="tactile" emma:mode="ink">
            <msink:context xmlns:msink="http://schemas.microsoft.com/ink/2010/main" type="paragraph" rotatedBoundingBox="4692,6188 996,8503 521,7744 4216,5430" alignmentLevel="1"/>
          </emma:interpretation>
        </emma:emma>
      </inkml:annotationXML>
      <inkml:traceGroup>
        <inkml:annotationXML>
          <emma:emma xmlns:emma="http://www.w3.org/2003/04/emma" version="1.0">
            <emma:interpretation id="{4F5423C0-D198-401E-A9CE-311AE1BEC029}" emma:medium="tactile" emma:mode="ink">
              <msink:context xmlns:msink="http://schemas.microsoft.com/ink/2010/main" type="line" rotatedBoundingBox="4692,6188 996,8503 521,7744 4216,5430"/>
            </emma:interpretation>
          </emma:emma>
        </inkml:annotationXML>
        <inkml:traceGroup>
          <inkml:annotationXML>
            <emma:emma xmlns:emma="http://www.w3.org/2003/04/emma" version="1.0">
              <emma:interpretation id="{4E04CAEB-9B53-4994-93E4-69ADCCDB1B04}" emma:medium="tactile" emma:mode="ink">
                <msink:context xmlns:msink="http://schemas.microsoft.com/ink/2010/main" type="inkWord" rotatedBoundingBox="3973,5491 4488,5680 4307,6174 3791,5984">
                  <msink:destinationLink direction="with" ref="{F2EF0827-62EF-4B8F-BA12-6DF43AC19869}"/>
                </msink:context>
              </emma:interpretation>
              <emma:one-of disjunction-type="recognition" id="oneOf0">
                <emma:interpretation id="interp0" emma:lang="fr-FR" emma:confidence="0">
                  <emma:literal>+</emma:literal>
                </emma:interpretation>
                <emma:interpretation id="interp1" emma:lang="fr-FR" emma:confidence="0">
                  <emma:literal>Ï</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4174 3932,'0'0,"0"0,0 0,0 4,0 5,0 9,4 18,1 15,0 6,-1 2,-1-1,-1-3,-1-10,-1-14</inkml:trace>
          <inkml:trace contextRef="#ctx0" brushRef="#br0" timeOffset="-253">4315 3838,'0'0,"0"0,0 0,0 0,0 0,0 0,0 0,0 0,0 0,0 3,4 3,9 3,11 4,12 5,10 2,4 6,-3 3,-1 0,-8 0,-7-2,-9-1,-11 3,-9 0,-12 0,-8 3,-1-5,-2-2,-5-6,2-6,5-5</inkml:trace>
        </inkml:traceGroup>
        <inkml:traceGroup>
          <inkml:annotationXML>
            <emma:emma xmlns:emma="http://www.w3.org/2003/04/emma" version="1.0">
              <emma:interpretation id="{1925C010-813C-42BA-86AC-EDF38BB500D8}" emma:medium="tactile" emma:mode="ink">
                <msink:context xmlns:msink="http://schemas.microsoft.com/ink/2010/main" type="inkWord" rotatedBoundingBox="1514,7790 821,8224 543,7779 1236,7345">
                  <msink:destinationLink direction="from" ref="{AED35ABD-9364-4A3F-B219-783675F84E1C}"/>
                  <msink:destinationLink direction="to" ref="{AED35ABD-9364-4A3F-B219-783675F84E1C}"/>
                  <msink:destinationLink direction="with" ref="{F2EF0827-62EF-4B8F-BA12-6DF43AC19869}"/>
                </msink:context>
              </emma:interpretation>
              <emma:one-of disjunction-type="recognition" id="oneOf1">
                <emma:interpretation id="interp5" emma:lang="fr-FR" emma:confidence="0">
                  <emma:literal>10</emma:literal>
                </emma:interpretation>
                <emma:interpretation id="interp6" emma:lang="fr-FR" emma:confidence="0">
                  <emma:literal>1</emma:literal>
                </emma:interpretation>
                <emma:interpretation id="interp7" emma:lang="fr-FR" emma:confidence="0">
                  <emma:literal>00</emma:literal>
                </emma:interpretation>
                <emma:interpretation id="interp8" emma:lang="fr-FR" emma:confidence="0">
                  <emma:literal>100</emma:literal>
                </emma:interpretation>
                <emma:interpretation id="interp9" emma:lang="fr-FR" emma:confidence="0">
                  <emma:literal>0°</emma:literal>
                </emma:interpretation>
              </emma:one-of>
            </emma:emma>
          </inkml:annotationXML>
          <inkml:trace contextRef="#ctx0" brushRef="#br0" timeOffset="-60569.73">1493 5672,'0'0,"0"0,0 0,0 0,0 0,0 0,0 0,0 0,0 0,0 0,0 0,-4 0,-13 4,-8 5,-7 9,-16 10,-6 8,-6 6,-5 3,0 3,4-3,7-2,10-3,8-10,6-4,8-8,8-2,7-1,4-2,2 0,2-1,1 0,3 3,6-1,4 0,4 2,7 8,2 2,2 0,-2 6,4-4,-1-7,-1-6,-1-7,-3-3,0-4,2-1,-3-6,-2-4,-5-6,-1-3,-4-11,0-9,2-4,-2-8,1 1,-2 0,-2 6,-4 6,-3 5,-1 5,-2 6,0 8</inkml:trace>
          <inkml:trace contextRef="#ctx0" brushRef="#br0" timeOffset="-58870.73">2551 4990,'0'0,"0"0,0 0,0 0,0 0,0 0,0-4,0-1,0-4,0-1,0 2,0 2,0 2,0 2,0 1,0 5,-4 1,-1 9,-4 5,-1 8,2 3,2 0,2-1,2 4,2-2,-1 0,2-2,-1 1,0 4,0 1,-3-3,-2 3,0-2,1-6,1-4,1-5,1-6,0-6,1-3,1-2,-1-1,0-2,1 1,-1-4,0-1,-4-8,-2-8,-3-6,0-6,-3 0,0-3,4-3,2 0,2 5,2 3,1 7,1 5,0 4,1 6,3 4,2 4,-1 2,4 4,-1 6,3 6,3 3,4 7,6 7,7 10,3 2,3 4,0-1,1-2,2 1,2-1,-1-4,-4-5,-5-4,-7-5,-4-7,-2-6,0-7,-3-4,-1-6,-2-8,0-6,2-4,-1-6,0-8,3-13,-2-11,0-12,-2-5,0-2,-1 7,-3 9,-4 5,-2 10,-1 8,-2 10,0 11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9.10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BD126E5-D764-4ADA-830E-E846EDB9FF7E}" emma:medium="tactile" emma:mode="ink">
          <msink:context xmlns:msink="http://schemas.microsoft.com/ink/2010/main" type="inkDrawing" rotatedBoundingBox="24580,8858 25011,7990 25652,8309 25221,9177" semanticType="callout" shapeName="Other">
            <msink:sourceLink direction="with" ref="{61C80FEA-6F44-40C1-AC4B-CAD4170E0B3E}"/>
            <msink:sourceLink direction="with" ref="{FFC4E295-54A9-4BCB-84BF-3658734C732E}"/>
          </msink:context>
        </emma:interpretation>
      </emma:emma>
    </inkml:annotationXML>
    <inkml:trace contextRef="#ctx0" brushRef="#br0">12431 4045,'0'0,"0"0,0 0,0 0,0 0,0 0,-5 0,-1 5,-5 1,-5 5,-5 6,-8 8,-14 6,-4 11,1 4,-6 8,1 10,-1-2,5-6,4-4,6-5,4-6,7-5,8-4,8-3,5 4,13 0,5 1,5-8,5-1,8-1,7-5,18-5,13-15,9-12,-4-3,-4-5,-6 2,-2 4,-9 5,-8-1,-11 1,-12 3</inkml:trace>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5.76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254A913-DCEB-48B3-B086-DE8292B7974A}" emma:medium="tactile" emma:mode="ink">
          <msink:context xmlns:msink="http://schemas.microsoft.com/ink/2010/main" type="writingRegion" rotatedBoundingBox="1206,12687 5918,7946 7829,9845 3118,14586"/>
        </emma:interpretation>
      </emma:emma>
    </inkml:annotationXML>
    <inkml:traceGroup>
      <inkml:annotationXML>
        <emma:emma xmlns:emma="http://www.w3.org/2003/04/emma" version="1.0">
          <emma:interpretation id="{9A36FCAD-D5B8-409B-9FE5-55240C7C143A}" emma:medium="tactile" emma:mode="ink">
            <msink:context xmlns:msink="http://schemas.microsoft.com/ink/2010/main" type="paragraph" rotatedBoundingBox="1206,12687 5918,7946 7083,9103 2371,13845" alignmentLevel="1"/>
          </emma:interpretation>
        </emma:emma>
      </inkml:annotationXML>
      <inkml:traceGroup>
        <inkml:annotationXML>
          <emma:emma xmlns:emma="http://www.w3.org/2003/04/emma" version="1.0">
            <emma:interpretation id="{6A4072FE-D7AC-4D2D-B450-D397A947815E}" emma:medium="tactile" emma:mode="ink">
              <msink:context xmlns:msink="http://schemas.microsoft.com/ink/2010/main" type="line" rotatedBoundingBox="1206,12687 5918,7946 7083,9103 2371,13845"/>
            </emma:interpretation>
          </emma:emma>
        </inkml:annotationXML>
        <inkml:traceGroup>
          <inkml:annotationXML>
            <emma:emma xmlns:emma="http://www.w3.org/2003/04/emma" version="1.0">
              <emma:interpretation id="{F46BC98D-49E7-492E-8096-B11DB5A4514B}" emma:medium="tactile" emma:mode="ink">
                <msink:context xmlns:msink="http://schemas.microsoft.com/ink/2010/main" type="inkWord" rotatedBoundingBox="3133,10748 5918,7946 7083,9103 4298,11905"/>
              </emma:interpretation>
              <emma:one-of disjunction-type="recognition" id="oneOf0">
                <emma:interpretation id="interp0" emma:lang="fr-FR" emma:confidence="0">
                  <emma:literal>mes dents</emma:literal>
                </emma:interpretation>
                <emma:interpretation id="interp1" emma:lang="fr-FR" emma:confidence="0">
                  <emma:literal>n'enduits</emma:literal>
                </emma:interpretation>
                <emma:interpretation id="interp2" emma:lang="fr-FR" emma:confidence="0">
                  <emma:literal>N'enduits</emma:literal>
                </emma:interpretation>
                <emma:interpretation id="interp3" emma:lang="fr-FR" emma:confidence="0">
                  <emma:literal>N'enduit</emma:literal>
                </emma:interpretation>
                <emma:interpretation id="interp4" emma:lang="fr-FR" emma:confidence="0">
                  <emma:literal>N'éludent</emma:literal>
                </emma:interpretation>
              </emma:one-of>
            </emma:emma>
          </inkml:annotationXML>
          <inkml:trace contextRef="#ctx0" brushRef="#br0">2130 4057,'0'0,"0"0,0 0,0 0,0 4,-4 5,-1 5,-5 8,1 9,1 6,6 2,7-2,11-4,8-3,2-7,5-3,2-5,-1-1,-2-3,-2-4,-6-2,-3 2,-4 3,-5 4,0 4,-2 7,2 2,3 2,0-5,-3-6,33-58,9-22,-4-1,-10 6,-12 10,-10 8,-8 11,-5 6,-3 6,-2 7,-1 4,1 4,1 2,3-1,3 2,4-1,4 0,0 0,2-1,-1 1,0-1,2-4,3-10,-3-6,-3-3,-4-7,-9 3,-6 1,-8 6,-4 1,0 1,3 3,4 4,5 4</inkml:trace>
          <inkml:trace contextRef="#ctx0" brushRef="#br0" timeOffset="314">3093 3210,'0'0,"0"0,0 0,-4 0,-1 4,-4 13,0 20,1 16,2 6,2 6,2 0,1-4,1-4,0-7,0-13,1-12,-1-11,0-8</inkml:trace>
          <inkml:trace contextRef="#ctx0" brushRef="#br0" timeOffset="1647">2436 2646,'0'0,"0"0,0 0,0 0,4 4,5 5,6 5,7 9,13 15,12 15,10 5,7 5,2 0,4 1,3-2,-3-4,-5-7,-11-9,-9-8,-9-9,-11-9,-9-7,-7-5,-6-4,-3-1,-5-5,-6-5,-2-9,-2-13,2-13,2-6,4-3,3 4,1 11,7 12,5 11,6 13,4 6,7 11,3 8,0 3,0 7,-5 1,-3 0,-5-2,-6-6,-3-7,-4-7,-2-4,-1-4,3-2,1-1,4 0,9-1,9 2,5-6,4-3,5-6,7-7,0-5,0-1,-5-5,-8-3,-11-5,-9 1,-7 4,-4-1,-4 7,0 3,-1 8,0 5,1 11,3 5,3 2,4 1,4-1,4-1,4-1,5-5,3-5,1-10,-6-6,-6-7,-6-6,-10-9,-8-7,-16-5,-16-3,-10-4,-4 6,2 8,7 9,5 12,6 7,8 8,9 1,5 4,6 4,12 6,7 8,6 6,7 4,8 4,4 6,4 6,3 2,-3-2,-5-7,-5-3,-4-7,-8-5,-7-9,-6-10,-9-14,-8-16,-3-11,0-12,3-8,6-5,8-6,2 11,0 17</inkml:trace>
          <inkml:trace contextRef="#ctx0" brushRef="#br0" timeOffset="-4359">4388 2551,'0'0,"0"0,0 0,0-4,8-5,11-14,13-17,19-24,11-24,12-17,1-11,-4-2,-10 8,-16 14,-11 19,-7 24,-5 19,3 21,4 24,6 26,4 19,4 16,3 11,-3 13,-8-12,-11-18</inkml:trace>
          <inkml:trace contextRef="#ctx0" brushRef="#br0" timeOffset="-1964">84 6126,'0'0,"0"0,0 0,0 0,-4-4,-6-5,0-2,1 3,2 0,2 4,14 13,14 13,14 12,6 3,3 4,-3-2,-3-6,-6-7,-4-6,-7-6,-8-7,-6-4,-5-7,-7-6,-7-5,-1-5,-4-3,1-1,0-4,1 1,3 3,3 5,8 9,6 7,11 12,14 7,14 3,11-3,7-4,2-8,0-13,-2-9,-8-8,-13-14,-19-9,-17-15,-21-16,-18-10,-6-5,-4 4,0 8,-5 3,2 6,9 14,10 17</inkml:trace>
          <inkml:trace contextRef="#ctx0" brushRef="#br0" timeOffset="-1304">1304 5592,'0'0,"0"0,0 0,0 0,0 0,0-6,-6-8,-2-8,-6-5,0-12,-4-3,-5 4,2 9,-2 15,-3 11,3 17,6 12,5 8,11 4,11 2,5 0,5-7,5-9,5-9,3-6,2-6,1-8,6-22,-4-6,-8 2</inkml:trace>
          <inkml:trace contextRef="#ctx0" brushRef="#br0" timeOffset="-780">789 4362,'0'0,"0"0,0 0,0 0,0 0,4 4,9 5,19 18,15 15,12 13,9 10,0 0,-4-1,-8-8,-6-6,-8-3,-7-6,-4-10,-9-9,-7-10,-7-6,-5-8,2-4,-1-5,4-1,4-5,8-5,4-3,3 0,4 3,6 6,3 10,0 6,-7 6,-6 6,-6 10,-4 5,0 2,-4-5,-3-2,-4 0,-3 0,-1-4,-2-6</inkml:trace>
        </inkml:traceGroup>
      </inkml:traceGroup>
    </inkml:traceGroup>
    <inkml:traceGroup>
      <inkml:annotationXML>
        <emma:emma xmlns:emma="http://www.w3.org/2003/04/emma" version="1.0">
          <emma:interpretation id="{8CB1ED84-7BD8-4F6C-8C9F-A02837257431}" emma:medium="tactile" emma:mode="ink">
            <msink:context xmlns:msink="http://schemas.microsoft.com/ink/2010/main" type="paragraph" rotatedBoundingBox="2950,13141 5894,10668 6530,11425 3586,13898" alignmentLevel="2"/>
          </emma:interpretation>
        </emma:emma>
      </inkml:annotationXML>
      <inkml:traceGroup>
        <inkml:annotationXML>
          <emma:emma xmlns:emma="http://www.w3.org/2003/04/emma" version="1.0">
            <emma:interpretation id="{7A34F140-FA7F-4287-9E86-9135CC361725}" emma:medium="tactile" emma:mode="ink">
              <msink:context xmlns:msink="http://schemas.microsoft.com/ink/2010/main" type="line" rotatedBoundingBox="2950,13141 5894,10668 6530,11425 3586,13898"/>
            </emma:interpretation>
          </emma:emma>
        </inkml:annotationXML>
        <inkml:traceGroup>
          <inkml:annotationXML>
            <emma:emma xmlns:emma="http://www.w3.org/2003/04/emma" version="1.0">
              <emma:interpretation id="{37C5D042-1523-4F14-A7B9-65F64D6152CB}" emma:medium="tactile" emma:mode="ink">
                <msink:context xmlns:msink="http://schemas.microsoft.com/ink/2010/main" type="inkWord" rotatedBoundingBox="2949,13137 5894,10683 6529,11446 3584,13899"/>
              </emma:interpretation>
              <emma:one-of disjunction-type="recognition" id="oneOf1">
                <emma:interpretation id="interp5" emma:lang="fr-FR" emma:confidence="0">
                  <emma:literal>stp.</emma:literal>
                </emma:interpretation>
                <emma:interpretation id="interp6" emma:lang="fr-FR" emma:confidence="0">
                  <emma:literal>Herr .</emma:literal>
                </emma:interpretation>
                <emma:interpretation id="interp7" emma:lang="fr-FR" emma:confidence="0">
                  <emma:literal>fr .</emma:literal>
                </emma:interpretation>
                <emma:interpretation id="interp8" emma:lang="fr-FR" emma:confidence="0">
                  <emma:literal>strip.</emma:literal>
                </emma:interpretation>
                <emma:interpretation id="interp9" emma:lang="fr-FR" emma:confidence="0">
                  <emma:literal>Hur .</emma:literal>
                </emma:interpretation>
              </emma:one-of>
            </emma:emma>
          </inkml:annotationXML>
          <inkml:trace contextRef="#ctx0" brushRef="#br0" timeOffset="3117">1824 6361,'0'0,"0"0,0 0,4-4,9-5,7-6,8-7,14-13,14-12,3-5,2 0,1-1,-2-4,-3-5,-7 4,-4 5,-10 10,-11 14</inkml:trace>
          <inkml:trace contextRef="#ctx0" brushRef="#br0" timeOffset="2861">2106 5326,'0'0,"0"0,0 0,0 0,0 0,0 4,0 5,12 13,12 16,10 8,11 4,14 11,9 6,5 0,-6-3,-7-5,-8-8,-11-9,-7-8,-9-10,-11-8</inkml:trace>
          <inkml:trace contextRef="#ctx0" brushRef="#br0" timeOffset="3895">2670 5420,'0'0,"0"0,0 0,0 0,0 0,0 0,0 0,0 0,0 0,0 0,0 0,0 0,0 0,0 4,4 6,1 8,4 10,5 8,3 1,3-1,6-7,4-3,-5-4,-2-4,-4-7,-7-8,-4-8,-4-8,-7-6,-3-8,1-2,-1-2,2-2,2 0,0 1,2-1,3 4,2 4,5 6,4 5,-1 7,2 3,-1 3,-4 1,-3 2,-3-1,-2 0,3-1,-1-3,1-2,2-7,5-7,0 0,-2 0,-3-1,-2 3,-2 4,-3 4,5 4,0 3,3 1,1-2,7-6,4-8,3-6,-2-7,-2-2,2 0,-4 2,-1 1,-3 6,1 8,9 5,14 13,-1 5,-6 3</inkml:trace>
          <inkml:trace contextRef="#ctx0" brushRef="#br0" timeOffset="4493">3705 4456,'0'0,"0"0,0 0,0 0,0 0,4 8,9 11,7 13,4 15,5 6,2 3,1-1,-7-6,-2-2,-2-10,-4-7,-5-4,-9-8,-8-10,-8-14,-10-14,-8-17,-4-5,1-7,-2-8,4-6,9-1,8 0,6 6,9 8,12 6,9 10,0 6,0 8,-2 12,-6 7,-4 8,-4 7,-3 4,-1 8,-2-1,1-4</inkml:trace>
          <inkml:trace contextRef="#ctx0" brushRef="#br0" timeOffset="2508">1777 5797,'0'0,"0"0,0 0,-4 4,-6 5,-4 6,-8 7,-5 9,-9 15,-7 11,0 0,4 3,7-2,10-5,17-9,13-12,9-11,10-9,8-6,10-9,10-8,-1-1,-2 0,-5 8,-7 6,-6 13,-1 11,-6 13,-8 17,-11 9,-10 7,-6-5,-1-11,2-14,0-14</inkml:trace>
          <inkml:trace contextRef="#ctx0" brushRef="#br0" timeOffset="4627">4364 3750,'0'0,"0"0,0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33.3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5FADBE3-EEE9-4554-92AA-9ED5B9896858}" emma:medium="tactile" emma:mode="ink">
          <msink:context xmlns:msink="http://schemas.microsoft.com/ink/2010/main" type="inkDrawing" rotatedBoundingBox="820,7762 4240,7658 4242,7727 823,7831" semanticType="underline" shapeName="Other"/>
        </emma:interpretation>
      </emma:emma>
    </inkml:annotationXML>
    <inkml:trace contextRef="#ctx0" brushRef="#br0">1364 4141,'0'0,"0"0,0 0,0 0,0 0,0 0,0 0,0 0,0 0,4 0,1-4,9-1,8-4,10-1,15-2,11 1,8 2,1 3,1 2,5-2,10 0,15 0,6 3,2 0,0 2,8 0,18 1,6 0,0 1,4-1,9-3,1-3,-8 1,2 1,2 1,2 1,-10 1,-12 1,-17 0,-10 0,-11-4,-8-1,-11 0,-9 1,-7 2,-13 0,-14 1</inkml:trace>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5.07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9E759B3-09AB-4BE7-87B6-E06FEB2F62BE}" emma:medium="tactile" emma:mode="ink">
          <msink:context xmlns:msink="http://schemas.microsoft.com/ink/2010/main" type="inkDrawing" rotatedBoundingBox="18838,3339 18853,3339 18853,3354 18838,3354" shapeName="Other"/>
        </emma:interpretation>
      </emma:emma>
    </inkml:annotationXML>
    <inkml:trace contextRef="#ctx0" brushRef="#br0">9138 696</inkml:trace>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2.6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33E917E-3782-45C9-9796-05B3B662F24D}" emma:medium="tactile" emma:mode="ink">
          <msink:context xmlns:msink="http://schemas.microsoft.com/ink/2010/main" type="inkDrawing" rotatedBoundingBox="19214,4703 19229,4703 19229,4718 19214,4718" shapeName="Other"/>
        </emma:interpretation>
      </emma:emma>
    </inkml:annotationXML>
    <inkml:trace contextRef="#ctx0" brushRef="#br0">9514 2060,'0'0,"0"0,0 0,0 0</inkml:trace>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33.5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7A89096-748D-4C6D-8168-4E356B08BD7B}" emma:medium="tactile" emma:mode="ink">
          <msink:context xmlns:msink="http://schemas.microsoft.com/ink/2010/main" type="inkDrawing" rotatedBoundingBox="21307,5596 21322,5596 21322,5611 21307,5611" shapeName="Other"/>
        </emma:interpretation>
      </emma:emma>
    </inkml:annotationXML>
    <inkml:trace contextRef="#ctx0" brushRef="#br0">11607 2953,'0'0,"0"0,0 0,0 0</inkml:trace>
  </inkml:traceGroup>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3.50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9946E14-EB0B-43EA-9CB5-4C3C85B620B7}" emma:medium="tactile" emma:mode="ink">
          <msink:context xmlns:msink="http://schemas.microsoft.com/ink/2010/main" type="inkDrawing" rotatedBoundingBox="17686,6279 24425,7254 23583,13076 16844,12102" hotPoints="23598,6886 23607,12637 17856,12646 17847,6895" semanticType="enclosure" shapeName="Square">
            <msink:sourceLink direction="with" ref="{7C10188F-204C-4DF0-BFCD-A1C1553869C3}"/>
            <msink:sourceLink direction="with" ref="{BF3040B9-02DD-4B9B-AA03-1FD49DB176CB}"/>
          </msink:context>
        </emma:interpretation>
      </emma:emma>
    </inkml:annotationXML>
    <inkml:trace contextRef="#ctx0" brushRef="#br0">9766 3705,'0'0,"0"0,0 0,0 0,0 0,0 4,0 5,0 10,0 16,4 20,2 23,-2 35,0 26,4 26,-2 32,0 11,-1 10,-2 16,-1 0,-6 1,-1 4,0-7,1 5,-4 3,1-12,5-1,3-2,1-17,-4-14,3-9,1-8,0-18,0-20,-1-25,4-17,5-8,5-8,-1-9,2-9,-2-8,1-4,-2-8,-1-6,4-7,-2 2,0-7,7-2,7-7,15 0,17-4,13-3,14-4,25 1,26 4,24 1,30 1,17 0,17 1,15 3,14 2,11-2,2-3,-2 4,2-1,7 0,6-1,2 0,-14 1,-18-2,-11-3,-15 0,-25 3,-31-1,-23-8,-26-7,-21-4,-15-2,-13-2,-13 0,-10-2,-10-4,-8 2,-4-1,-7-2,-3-6,1-16,-4-20,0-20,3-22,-2-32,-4-27,-2-14,-4-16,-2-17,-5-17,-3-15,-3-5,-1-11,-3 3,-3-4,-7 14,-3 8,-1 7,-4 15,-2 11,2 12,-2 10,0 15,7 25,2 22,7 25,-3 14,3 10,-1 8,4 6,0 8,2 8,3 7,3 4,3 7,1 3,2 4,-3 1,-6-3,-1 2,-2 0,0 1,-2-5,-10-3,-17-4,-14 0,-13 0,-11-5,-17-9,-15-6,-21 0,-28 1,-15-2,-13 7,-16 7,0 4,-6 2,-10 7,-10 1,0 4,3 4,8 4,9-2,4 1,9 1,10 1,10 2,6 2,12-1,9 1,3 0,-10 1,-3 3,6 2,6 6,12 8,12 2,12 10,25 0,27-6</inkml:trace>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6.81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993DD6D3-60F1-42E8-A108-5AED47291906}" emma:medium="tactile" emma:mode="ink">
          <msink:context xmlns:msink="http://schemas.microsoft.com/ink/2010/main" type="writingRegion" rotatedBoundingBox="16227,6655 17193,6655 17193,7741 16227,7741"/>
        </emma:interpretation>
      </emma:emma>
    </inkml:annotationXML>
    <inkml:traceGroup>
      <inkml:annotationXML>
        <emma:emma xmlns:emma="http://www.w3.org/2003/04/emma" version="1.0">
          <emma:interpretation id="{BFEFCB22-EA83-4238-A237-92037DB24105}" emma:medium="tactile" emma:mode="ink">
            <msink:context xmlns:msink="http://schemas.microsoft.com/ink/2010/main" type="paragraph" rotatedBoundingBox="16227,6655 17193,6655 17193,7741 16227,7741" alignmentLevel="1"/>
          </emma:interpretation>
        </emma:emma>
      </inkml:annotationXML>
      <inkml:traceGroup>
        <inkml:annotationXML>
          <emma:emma xmlns:emma="http://www.w3.org/2003/04/emma" version="1.0">
            <emma:interpretation id="{E0DEAD2F-3101-4C66-AF0F-1018EB852372}" emma:medium="tactile" emma:mode="ink">
              <msink:context xmlns:msink="http://schemas.microsoft.com/ink/2010/main" type="line" rotatedBoundingBox="16227,6655 17193,6655 17193,7741 16227,7741"/>
            </emma:interpretation>
          </emma:emma>
        </inkml:annotationXML>
        <inkml:traceGroup>
          <inkml:annotationXML>
            <emma:emma xmlns:emma="http://www.w3.org/2003/04/emma" version="1.0">
              <emma:interpretation id="{DBB0FE67-74E3-445E-AB9D-20A6D8B5D932}" emma:medium="tactile" emma:mode="ink">
                <msink:context xmlns:msink="http://schemas.microsoft.com/ink/2010/main" type="inkWord" rotatedBoundingBox="16227,6655 17193,6655 17193,7741 16227,7741"/>
              </emma:interpretation>
              <emma:one-of disjunction-type="recognition" id="oneOf0">
                <emma:interpretation id="interp0" emma:lang="fr-FR" emma:confidence="0">
                  <emma:literal>]</emma:literal>
                </emma:interpretation>
                <emma:interpretation id="interp1" emma:lang="fr-FR" emma:confidence="0">
                  <emma:literal>y</emma:literal>
                </emma:interpretation>
                <emma:interpretation id="interp2" emma:lang="fr-FR" emma:confidence="0">
                  <emma:literal>J</emma:literal>
                </emma:interpretation>
                <emma:interpretation id="interp3" emma:lang="fr-FR" emma:confidence="0">
                  <emma:literal>j</emma:literal>
                </emma:interpretation>
                <emma:interpretation id="interp4" emma:lang="fr-FR" emma:confidence="0">
                  <emma:literal>7</emma:literal>
                </emma:interpretation>
              </emma:one-of>
            </emma:emma>
          </inkml:annotationXML>
          <inkml:trace contextRef="#ctx0" brushRef="#br0">8116 3328,'0'0,"0"0,0 0,0 0,0 0,0 0,0 0,0 0,0 0,0 0,0 0,0 0,0 0,4 0,1 4,9 1,8 0,14 0,12-3,14 4,4 0,4 0,-3-2,-5 2,-1 2,-2-2,0 2,-1 0,-4 2,-5 0,-9 2,-2 0,-8 0,-5 4,-6 2,-7 6,-6 11,-7 13,-8 4,-6 6,-9 10,-12 8,-4 5,-3-5,-2-2,2-11,5-8,4-8,5-9,3-7,-3-4,5-8,1-2,6-4,1-5,3-3,0-3,-1-2,-4-4,-1-10,-2-10,-2-14,4-12,-4-17,-1-18,-1-6,0 1,4 6,2 11,4 9,0 8,4 13,2 14</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7.9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68E8099-3932-49D2-A3BD-26045D5F6C7A}" emma:medium="tactile" emma:mode="ink">
          <msink:context xmlns:msink="http://schemas.microsoft.com/ink/2010/main" type="inkDrawing" rotatedBoundingBox="10096,8596 10275,3502 13620,3619 13441,8713" hotPoints="13176,3561 13562,8401 10695,8630 10309,3790" semanticType="underline" shapeName="Rectangle">
            <msink:sourceLink direction="with" ref="{A47A83C2-2468-4512-AC5E-86C45B972798}"/>
          </msink:context>
        </emma:interpretation>
      </emma:emma>
    </inkml:annotationXML>
    <inkml:trace contextRef="#ctx0" brushRef="#br0">10619 2026,'0'0,"0"0,0 0,0 0,0 0,0 0,0 0,-4 3,-6 14,0 13,1 12,2 11,2 17,2 16,2 14,4 13,7 17,5 5,0 8,5 12,4 7,1-8,-3-2,-5-7,-7 0,0-1,-1-8,-4-4,-5 0,-3 5,-2 0,1-8,1-6,-3-3,3 1,3 1,4-6,3-12,-1-14,-1-14,-1-11,-2-13,0-7,-2-4,8 0,2 0,4 2,4-3,-2 0,-4 5,1 3,2 2,-2-1,1 0,-2-4,1-6,-1-1,0-4,4 0,1 4,3 2,2-2,1-2,1 0,0-2,0-4,0-1,4-2,12-3,14 0,7-1,10 0,10-4,6-9,9-7,7-7,3-3,7-9,1-5,0-3,1-2,1 0,5-4,-2 3,-6 3,-10 5,-13 1,-16 5,-11 0,-5-3,-1 0,-1-8,-2-2,-3-2,-2 0,-5-2,-6-9,-2-6,-2-7,-4-10,-6-8,-4-10,-1-18,0-22,-3-20,-4-17,-4-19,-4-7,-2 0,-2-10,0 1,-1 5,-4 9,-1 4,-4 3,-4 7,1 16,-6 8,-3 8,-3 19,0 16,-1 13,-3 9,3 4,6 4,6 0,2 0,3 3,-1 0,0 0,4 6,1 5,2 8,-2 7,-5 6,-4 1,-8-2,-9-5,-5 2,-11-2,-8 2,-11-2,-10 2,-8 4,-7-1,-2 0,-15 3,-12 6,-6 4,-2 0,-10 4,-2 5,2 4,9 3,11 3,1 5,4 6,6 5,5 4,-1 0,-1 3,-9 2,0 2,-1 8,18-2,27-6</inkml:trace>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5.1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D12F7E-5AE5-44FC-9F2C-CBBB76B97882}" emma:medium="tactile" emma:mode="ink">
          <msink:context xmlns:msink="http://schemas.microsoft.com/ink/2010/main" type="inkDrawing" rotatedBoundingBox="2857,15230 21599,16327 21500,18021 2758,16924" semanticType="enclosure" shapeName="Other">
            <msink:destinationLink direction="with" ref="{4C16599D-2E18-4791-8311-88B4D7FB3FF9}"/>
          </msink:context>
        </emma:interpretation>
      </emma:emma>
    </inkml:annotationXML>
    <inkml:trace contextRef="#ctx0" brushRef="#br0">2376 7879,'0'0,"0"0,0 0,0 0,0 0,0 0,0 0,0 0,0 0,0 0,0 0,0 0,0 0,0 0,0 0,0 0,12 4,20 1,17 1,19-2,35 2,32 2,16 2,19 8,21 4,21 7,15 7,21 5,8-1,17-3,9-4,10 1,2-2,4 2,10-4,14-1,32 1,19-7,15-2,5-9,15-6,12-1,12 4,7-1,-1 7,14 4,22 5,6 4,-2-2,13-5,15-2,2 3,2 2,-9-2,10-6,10-6,-8 0,-11-1,-14-3,-20 5,-31-2,-20-8,-36-3,-38 3,-31-4,-40 0,-46-4,-37-2,-39 2,-45 2,-41 1</inkml:trace>
    <inkml:trace contextRef="#ctx0" brushRef="#br0" timeOffset="1737">2752 8890,'0'0,"0"0,0 0,0 0,12 0,15 0,25 0,22 0,27 0,20 0,21 4,28 6,20 4,25 8,5 9,9 3,5 3,19 4,18-2,16 2,10-3,11 4,10-1,5 1,-3 0,11 2,23-2,2-2,9-2,9 4,-5-2,-7 2,-8-4,-5 4,3 0,-7-8,22-6,13 4,1-2,4 0,9 0,9-5,4-3,9-1,6-9,2-2,-6-6,10-8,4 0,-3-3,0-4,-12 3,-16 0,-18 5,-21-1,-20 4,-16-2,-28-5,-29 4,-24-3,-29-3,-36-2,-36-1,-31 0,-26 3,-21-1,-16 0,-10 3,-8-2,-8 1,-5 2,-6-3,0 1,-4-3,3-3,-3-2,2 0,-1-1,2 2,-1 1,-3 2,-2-1,-3-2,-1 1,-2 0,0 1,0 0,0-3,-1 2,1-1,-1 2,1 0,0 1,0-1,0-1,0 0,0-1,0-2,0 3,0-6,0-2,0-2,0 3,0-2,-4-3,-5-3,-6-6,-3-8,-7-6,-20-9,-41-12,-83-10,-120 10,-123 12,8 15</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9:29.2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631195-C65D-4780-A124-FCC7A0815832}" emma:medium="tactile" emma:mode="ink">
          <msink:context xmlns:msink="http://schemas.microsoft.com/ink/2010/main" type="inkDrawing" rotatedBoundingBox="17563,12589 23972,12897 23842,15592 17434,15284" hotPoints="23877,13117 23672,15658 17455,15157 17660,12615" semanticType="enclosure" shapeName="Rectangle">
            <msink:sourceLink direction="with" ref="{B5E58DDC-8F04-44CA-BEB2-544CF6C3BC5A}"/>
            <msink:sourceLink direction="with" ref="{52F846F4-DFDD-4024-9230-7DB8D1CB2EBA}"/>
          </msink:context>
        </emma:interpretation>
      </emma:emma>
    </inkml:annotationXML>
    <inkml:trace contextRef="#ctx0" brushRef="#br0">9832 7033,'0'0,"0"0,0 0,0 0,0 0,0 4,0 6,0 0,0-1,0 2,0 3,-4 7,-5 12,-2 9,2 16,2 12,3 4,1 7,-2 5,-1 4,1 11,1 4,1-4,2-11,-4 0,-4-5,-1-4,-3-3,1-8,2-8,4-10,2-5,1-8,6-2,3 1,-1-3,0-2,-1-4,-2-1,-1-4,0 0,-1-4,0-3,-1-3,1-1,0-1,-1 0,1 2,0-1,0 2,0-3,4 2,6-3,0 2,3 2,8 2,7 3,8 2,13 2,14-5,9-4,4-6,10 1,4 5,17 2,5-4,4-2,11 0,14-3,12-1,5-2,2-3,6-1,4 0,4 2,-3 2,5 0,-3-2,-3 4,-3 4,-2-4,4 2,0-3,0 4,-5-1,2-2,0 3,-7-2,-12-1,-2 2,-2-1,-5-2,-6-1,-10-2,-10-1,-7-2,-6 0,-7 0,-8 0,-10-1,-10 1,-12 0,-10-1,-8 1,-7 0,-3 0,-6 0,-2-4,-4-5,0-5,3-5,1-6,4-12,1-11,1-13,-3-12,0-15,0-11,-3-10,0-5,4-8,4 1,2 5,0 2,-4 5,-3 5,1-5,-4 5,0 9,1 11,-3 12,-3 16,-4 12,-3 9,-2 8,-2 3,0 7,0 2,-1 3,0 0,1 2,0 2,-1 4,1 1,-4-2,-5-5,-1 0,-4-2,-2 0,-3-2,-6 2,-3-1,-5-2,-12-3,-15-6,-14-4,-13 4,-8 2,-9-4,-6-1,0 0,2 4,4 3,-4 0,-8 0,-5 3,-1 1,0 2,1-4,4-2,-1 1,3 4,5 5,-2 0,2-6,6 0,-1 2,0 3,-6 0,-8-2,1-3,7 1,0 4,2 6,-5 2,2 0,4 1,4 1,-1 5,-2 5,-6-3,-5-2,6-6,6-2,1 3,3 6,2-3,2-4,2-2,10-2,6 2,6 0,-1 2,-4 1,5 0,-3 1,-4-4,1-1,5 0,4 1,5 2,11 0,10 1,9 1,2 0,4 0,6 0,4 1,4-1,2 0,0 0,0 0,0 4,-1 1,0 4,1 1,-3 2,2-1,0 10,2 1,3-3</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7.11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78E4BC2-84D8-41BC-B16E-8C5FA5CEBB08}" emma:medium="tactile" emma:mode="ink">
          <msink:context xmlns:msink="http://schemas.microsoft.com/ink/2010/main" type="writingRegion" rotatedBoundingBox="24525,13456 25332,13456 25332,14339 24525,14339"/>
        </emma:interpretation>
      </emma:emma>
    </inkml:annotationXML>
    <inkml:traceGroup>
      <inkml:annotationXML>
        <emma:emma xmlns:emma="http://www.w3.org/2003/04/emma" version="1.0">
          <emma:interpretation id="{50BE891F-0ED8-42A6-9A30-BCD178609833}" emma:medium="tactile" emma:mode="ink">
            <msink:context xmlns:msink="http://schemas.microsoft.com/ink/2010/main" type="paragraph" rotatedBoundingBox="24525,13456 25332,13456 25332,14339 24525,14339" alignmentLevel="1"/>
          </emma:interpretation>
        </emma:emma>
      </inkml:annotationXML>
      <inkml:traceGroup>
        <inkml:annotationXML>
          <emma:emma xmlns:emma="http://www.w3.org/2003/04/emma" version="1.0">
            <emma:interpretation id="{51A4E0F6-C8CF-4795-8FDE-27B8096BA227}" emma:medium="tactile" emma:mode="ink">
              <msink:context xmlns:msink="http://schemas.microsoft.com/ink/2010/main" type="line" rotatedBoundingBox="24525,13456 25332,13456 25332,14339 24525,14339"/>
            </emma:interpretation>
          </emma:emma>
        </inkml:annotationXML>
        <inkml:traceGroup>
          <inkml:annotationXML>
            <emma:emma xmlns:emma="http://www.w3.org/2003/04/emma" version="1.0">
              <emma:interpretation id="{1159BB93-75E1-4ED9-AF33-95A0AC73427A}" emma:medium="tactile" emma:mode="ink">
                <msink:context xmlns:msink="http://schemas.microsoft.com/ink/2010/main" type="inkWord" rotatedBoundingBox="24525,13456 25332,13456 25332,14339 24525,14339">
                  <msink:destinationLink direction="with" ref="{9002AD8A-5B88-465F-8423-D6A9D1E2B19B}"/>
                  <msink:destinationLink direction="with" ref="{9A2454D1-AC20-4BB1-B731-23BDEDF0515F}"/>
                  <msink:destinationLink direction="with" ref="{D4C01945-00CE-4DB2-B453-687E903CBB80}"/>
                  <msink:destinationLink direction="with" ref="{D7C5C5E4-ED8B-4263-93B1-2ECB040F39EB}"/>
                </msink:context>
              </emma:interpretation>
              <emma:one-of disjunction-type="recognition" id="oneOf0">
                <emma:interpretation id="interp0" emma:lang="fr-FR" emma:confidence="0">
                  <emma:literal>M</emma:literal>
                </emma:interpretation>
                <emma:interpretation id="interp1" emma:lang="fr-FR" emma:confidence="0">
                  <emma:literal>n</emma:literal>
                </emma:interpretation>
                <emma:interpretation id="interp2" emma:lang="fr-FR" emma:confidence="0">
                  <emma:literal>y</emma:literal>
                </emma:interpretation>
                <emma:interpretation id="interp3" emma:lang="fr-FR" emma:confidence="0">
                  <emma:literal>V</emma:literal>
                </emma:interpretation>
                <emma:interpretation id="interp4" emma:lang="fr-FR" emma:confidence="0">
                  <emma:literal>"</emma:literal>
                </emma:interpretation>
              </emma:one-of>
            </emma:emma>
          </inkml:annotationXML>
          <inkml:trace contextRef="#ctx0" brushRef="#br0">12545 7084,'0'0,"0"0,0 0,0 0,0 0,0 0,0 5,5 11,6 12,2 7,3 1,8 10,5 11,8 6,6 6,1-4,-7-3,-5-8,-2-8,-8-11,-7-12,-6-11</inkml:trace>
          <inkml:trace contextRef="#ctx0" brushRef="#br0" timeOffset="477">12517 7056,'0'0,"0"0,0-4,5-3,11-4,12-5,16-4,16-5,10-2,4-1,4 4,-2 6,-4 6,-10 5,-11 4,-8 2,-13 2,-6 5,-2 6,-5 11,-6 12,1 17,-2 16,-8 15,-3 3,-8 1,-1-9,1-9,2-10,1-12,3-12,2-14</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5.82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69FCE5-790E-4F41-957E-9B14C87F5144}" emma:medium="tactile" emma:mode="ink">
          <msink:context xmlns:msink="http://schemas.microsoft.com/ink/2010/main" type="inkDrawing" rotatedBoundingBox="13572,6855 16879,6992 16876,7074 13569,6936" semanticType="underline" shapeName="Other"/>
        </emma:interpretation>
      </emma:emma>
    </inkml:annotationXML>
    <inkml:trace contextRef="#ctx0" brushRef="#br0">7739 3797,'0'0,"0"0,0 0,0 0,0 0,0 0,0 0,0 0,0 0,0 0,0 0,0 0,4-4,1-1,4 0,8 0,10 3,12 0,15 1,15 0,11-3,4-4,5 1,5 8,4 2,6 2,0-5,-5-2,0 4,0 0,-1 5,-2 1,8-1,-3-1,2 1,0 0,-6 4,-8 2,-6 1,-7-4,-6-2,-5-3,4 1,1 1,2-2,-1-2,-3 0,-6-2,-1-1,-7 0,-5 0,-3 0,-1 0,1 0,-2-1,2 1,0 0,-4-4,-4-1,-10 0,0 1,-6 1,-3 1,-4 1,-5 0</inkml:trace>
  </inkml:traceGroup>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6.33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23FCD03-C4EA-451B-B13E-91C11F70DD25}" emma:medium="tactile" emma:mode="ink">
          <msink:context xmlns:msink="http://schemas.microsoft.com/ink/2010/main" type="writingRegion" rotatedBoundingBox="18192,7245 23233,7612 22669,15354 17629,14987"/>
        </emma:interpretation>
      </emma:emma>
    </inkml:annotationXML>
    <inkml:traceGroup>
      <inkml:annotationXML>
        <emma:emma xmlns:emma="http://www.w3.org/2003/04/emma" version="1.0">
          <emma:interpretation id="{2CA6DCB3-7A8E-49E9-8B7F-83620AAB6C4A}" emma:medium="tactile" emma:mode="ink">
            <msink:context xmlns:msink="http://schemas.microsoft.com/ink/2010/main" type="paragraph" rotatedBoundingBox="18196,7244 22060,7544 21911,9466 18047,9166" alignmentLevel="1"/>
          </emma:interpretation>
        </emma:emma>
      </inkml:annotationXML>
      <inkml:traceGroup>
        <inkml:annotationXML>
          <emma:emma xmlns:emma="http://www.w3.org/2003/04/emma" version="1.0">
            <emma:interpretation id="{7C10188F-204C-4DF0-BFCD-A1C1553869C3}" emma:medium="tactile" emma:mode="ink">
              <msink:context xmlns:msink="http://schemas.microsoft.com/ink/2010/main" type="line" rotatedBoundingBox="18196,7244 22060,7544 21911,9466 18047,9166">
                <msink:destinationLink direction="with" ref="{19946E14-EB0B-43EA-9CB5-4C3C85B620B7}"/>
              </msink:context>
            </emma:interpretation>
          </emma:emma>
        </inkml:annotationXML>
        <inkml:traceGroup>
          <inkml:annotationXML>
            <emma:emma xmlns:emma="http://www.w3.org/2003/04/emma" version="1.0">
              <emma:interpretation id="{F8A38F6C-8980-4616-A463-0E8F0404EFA7}" emma:medium="tactile" emma:mode="ink">
                <msink:context xmlns:msink="http://schemas.microsoft.com/ink/2010/main" type="inkWord" rotatedBoundingBox="18196,7244 22060,7544 21911,9466 18047,9166"/>
              </emma:interpretation>
              <emma:one-of disjunction-type="recognition" id="oneOf0">
                <emma:interpretation id="interp0" emma:lang="fr-FR" emma:confidence="0">
                  <emma:literal>logique</emma:literal>
                </emma:interpretation>
                <emma:interpretation id="interp1" emma:lang="fr-FR" emma:confidence="0">
                  <emma:literal>Logique</emma:literal>
                </emma:interpretation>
                <emma:interpretation id="interp2" emma:lang="fr-FR" emma:confidence="0">
                  <emma:literal>cosigne</emma:literal>
                </emma:interpretation>
                <emma:interpretation id="interp3" emma:lang="fr-FR" emma:confidence="0">
                  <emma:literal>(oui qi</emma:literal>
                </emma:interpretation>
                <emma:interpretation id="interp4" emma:lang="fr-FR" emma:confidence="0">
                  <emma:literal>lois,</emma:literal>
                </emma:interpretation>
              </emma:one-of>
            </emma:emma>
          </inkml:annotationXML>
          <inkml:trace contextRef="#ctx0" brushRef="#br0">11620 4622,'0'0,"0"0,0 0,0 0,0 0,-4 0,-1 4,-9 5,-8 10,-6 8,-6 5,4 5,6 3,7 0,11-4,10-3,5-8,4-8,0-6,-1-6,-4-3,-2-3,-4-4,0-2,-2-4,0-3,-1 0,0-2,1 3,0 2,-1 5,5 6,1 3,9 10,4 9,8 11,8 10,5 7,5 10,-1 8,-4-1,-9-3,-6-5,-6-3,-10-5,-8-6,-6-7,-7-2,-10-3,-7-7,-12-5,-7-4,-2-6,3-5,9-4,13-2</inkml:trace>
          <inkml:trace contextRef="#ctx0" brushRef="#br0" timeOffset="1015">13148 4598,'0'0,"0"0,0 0,0 0,-4 0,-9 4,-11 1,-13 12,-8 15,-8 15,-1 5,7 4,7 0,9-2,11-6,13-11,11-12,5-10,5-8,0-9,2-8,6-10,0-6,-1-7,-4 3,-3 6,-6 7,-4 7,-2 17,-5 23,-11 19,-3 28,2 34,-1 17,3 4,7 3,8-6,9-12,2-19,-1-17,-4-23,-1-21</inkml:trace>
          <inkml:trace contextRef="#ctx0" brushRef="#br0" timeOffset="1617">13384 4692,'0'0,"0"0,0 0,0 0,0 4,0 5,4 5,1 5,5 2,7 3,6 0,2-4,6 0,4-5,6-5,-1-3,-4-4,-7-1,-5-2,-2-1,-6 0,0 0,-4 0,0 1,-1 0,4 0,1-4,1-2,-2-3,0 0,-2 1,-4 3,-3 1,-3 2,-5 0,-7 2,-2 0,-3 5,-2 4,0 6,12 12,14 13,5 0,1-7</inkml:trace>
          <inkml:trace contextRef="#ctx0" brushRef="#br0" timeOffset="-1517">10373 3940,'0'0,"0"0,0 0,0 4,-4 1,-1 5,-4 7,-9 14,-8 17,-9 16,-6 18,-4 10,2 6,4-1,4-11,9-10,8-7,8-11,13-7,10-5,7-6,8-10,7-5,-1-8,-8-7</inkml:trace>
          <inkml:trace contextRef="#ctx0" brushRef="#br0" timeOffset="-800">10703 4504,'0'0,"0"0,-4 4,-6 9,-4 11,-5 13,-2 8,2 5,4 1,5-3,4-6,3-3,6-3,10-4,16-7,10-5,6-5,5-5,0-9,1-3,-5-7,-6-1,-6-3,-8-7,-10-9,-6-7,-14-5,-13-4,-13 2,-5 3,-4 10,4 10,9 7</inkml:trace>
          <inkml:trace contextRef="#ctx0" brushRef="#br0" timeOffset="404">12289 4175,'0'0,"0"0,-6 0,-2 0,1 0,1 0,1 0</inkml:trace>
          <inkml:trace contextRef="#ctx0" brushRef="#br0" timeOffset="216">12255 4669,'0'0,"0"0,0 0,0 0,0 6,0 2,0 5,0 1,0-2</inkml:trace>
        </inkml:traceGroup>
      </inkml:traceGroup>
    </inkml:traceGroup>
    <inkml:traceGroup>
      <inkml:annotationXML>
        <emma:emma xmlns:emma="http://www.w3.org/2003/04/emma" version="1.0">
          <emma:interpretation id="{0475ED4F-7800-4B01-925F-6674E087851E}" emma:medium="tactile" emma:mode="ink">
            <msink:context xmlns:msink="http://schemas.microsoft.com/ink/2010/main" type="paragraph" rotatedBoundingBox="18299,9240 22401,9538 22220,12029 18118,11730" alignmentLevel="1"/>
          </emma:interpretation>
        </emma:emma>
      </inkml:annotationXML>
      <inkml:traceGroup>
        <inkml:annotationXML>
          <emma:emma xmlns:emma="http://www.w3.org/2003/04/emma" version="1.0">
            <emma:interpretation id="{BF3040B9-02DD-4B9B-AA03-1FD49DB176CB}" emma:medium="tactile" emma:mode="ink">
              <msink:context xmlns:msink="http://schemas.microsoft.com/ink/2010/main" type="line" rotatedBoundingBox="18299,9240 22401,9538 22220,12029 18118,11730">
                <msink:destinationLink direction="with" ref="{19946E14-EB0B-43EA-9CB5-4C3C85B620B7}"/>
              </msink:context>
            </emma:interpretation>
          </emma:emma>
        </inkml:annotationXML>
        <inkml:traceGroup>
          <inkml:annotationXML>
            <emma:emma xmlns:emma="http://www.w3.org/2003/04/emma" version="1.0">
              <emma:interpretation id="{AD7EEF1F-A17F-4C3D-AB57-5FBD34187784}" emma:medium="tactile" emma:mode="ink">
                <msink:context xmlns:msink="http://schemas.microsoft.com/ink/2010/main" type="inkWord" rotatedBoundingBox="18299,9240 22401,9538 22220,12029 18118,11730"/>
              </emma:interpretation>
              <emma:one-of disjunction-type="recognition" id="oneOf1">
                <emma:interpretation id="interp5" emma:lang="fr-FR" emma:confidence="0">
                  <emma:literal>Rqte</emma:literal>
                </emma:interpretation>
                <emma:interpretation id="interp6" emma:lang="fr-FR" emma:confidence="0">
                  <emma:literal>Mqte</emma:literal>
                </emma:interpretation>
                <emma:interpretation id="interp7" emma:lang="fr-FR" emma:confidence="0">
                  <emma:literal>Rate</emma:literal>
                </emma:interpretation>
                <emma:interpretation id="interp8" emma:lang="fr-FR" emma:confidence="0">
                  <emma:literal>Ratte</emma:literal>
                </emma:interpretation>
                <emma:interpretation id="interp9" emma:lang="fr-FR" emma:confidence="0">
                  <emma:literal>Raite</emma:literal>
                </emma:interpretation>
              </emma:one-of>
            </emma:emma>
          </inkml:annotationXML>
          <inkml:trace contextRef="#ctx0" brushRef="#br0" timeOffset="2794">10208 6621,'0'0,"0"0,0 0,0 12,4 16,6 23,4 23,4 19,8 10,2-1,2-2,-6-10,-2-8,0-14,-5-14,-5-18,-4-9,-4-10,-7-12,-6-11,-7-8,-11-14,-10-18,-2-25,1-17,-1-13,2-10,4-1,11 6,9 0,12 4,9 14,11 14,11 16,4 14,4 10,4 11,3 10,-3 10,1 10,-4 12,-5 11,-8 12,-12 11,-12 8,-8 2,-5-1,-2-4,2-4,2 2,4-2,6-1,10-6,8-3,5-1,6-4,10 4,6 6,8 3,2 0,3-4,1-2,1-2,3 1,2-4,-10-9,-15-10</inkml:trace>
          <inkml:trace contextRef="#ctx0" brushRef="#br0" timeOffset="3677">12043 7138,'0'0,"0"0,0 0,0 0,-4 0,-1 0,-5 4,-11 5,-15 5,-9 13,-1 13,8 12,6 5,8 1,12 3,9-6,12-3,9-12,10-7,7-10,2-13,-1-16,1-11,3-14,1-15,3-7,-2-2,-9-1,-6 7,-3 6,-6 7,-2 10,-3 5,-5 6,-3 6,-2 8,-3 13,-4 31,-2 26,-4 19,0 25,-2 20,0 15,2-1,4-13,6-14,8-16,1-12,4-20,0-20,-2-20</inkml:trace>
          <inkml:trace contextRef="#ctx0" brushRef="#br0" timeOffset="4265">12537 7044,'0'0,"0"0,4 0,5 0,10 0,13-4,13-5,11-2,12-2,18 1,-5 2,-17 3</inkml:trace>
          <inkml:trace contextRef="#ctx0" brushRef="#br0" timeOffset="4031">12796 6103,'0'0,"4"0,1 8,1 19,-2 16,3 25,4 25,8 21,1 7,1 7,-3 2,-1-6,-2-8,-5-11,-4-12,-3-21,-1-24</inkml:trace>
          <inkml:trace contextRef="#ctx0" brushRef="#br0" timeOffset="4697">13501 7162,'0'0,"0"0,0 0,0 0,0 0,4 0,5 0,9 0,10-4,12-6,7-4,4-4,-3-8,-6-2,-6-2,-9 6,-13 6,-13 6,-15 5,-16 16,-12 15,-6 10,0 4,5 4,10 6,14 8,26 13,29 12,28-1,18-1,24-3,9-5,-13-16,-26-17</inkml:trace>
        </inkml:traceGroup>
      </inkml:traceGroup>
    </inkml:traceGroup>
    <inkml:traceGroup>
      <inkml:annotationXML>
        <emma:emma xmlns:emma="http://www.w3.org/2003/04/emma" version="1.0">
          <emma:interpretation id="{9543FC66-94D5-461F-8E37-A5DCB6482B4A}" emma:medium="tactile" emma:mode="ink">
            <msink:context xmlns:msink="http://schemas.microsoft.com/ink/2010/main" type="paragraph" rotatedBoundingBox="19034,13302 19191,11751 20129,11846 19972,13398" alignmentLevel="2"/>
          </emma:interpretation>
        </emma:emma>
      </inkml:annotationXML>
      <inkml:traceGroup>
        <inkml:annotationXML>
          <emma:emma xmlns:emma="http://www.w3.org/2003/04/emma" version="1.0">
            <emma:interpretation id="{B5E58DDC-8F04-44CA-BEB2-544CF6C3BC5A}" emma:medium="tactile" emma:mode="ink">
              <msink:context xmlns:msink="http://schemas.microsoft.com/ink/2010/main" type="line" rotatedBoundingBox="19034,13302 19191,11751 20129,11846 19972,13398">
                <msink:destinationLink direction="with" ref="{EF631195-C65D-4780-A124-FCC7A0815832}"/>
              </msink:context>
            </emma:interpretation>
          </emma:emma>
        </inkml:annotationXML>
        <inkml:traceGroup>
          <inkml:annotationXML>
            <emma:emma xmlns:emma="http://www.w3.org/2003/04/emma" version="1.0">
              <emma:interpretation id="{39CA1D53-73BE-494C-9AAC-3F1F7486E141}" emma:medium="tactile" emma:mode="ink">
                <msink:context xmlns:msink="http://schemas.microsoft.com/ink/2010/main" type="inkWord" rotatedBoundingBox="19034,13302 19191,11751 20129,11846 19972,13398"/>
              </emma:interpretation>
              <emma:one-of disjunction-type="recognition" id="oneOf2">
                <emma:interpretation id="interp10" emma:lang="fr-FR" emma:confidence="0">
                  <emma:literal>.</emma:literal>
                </emma:interpretation>
                <emma:interpretation id="interp11" emma:lang="fr-FR" emma:confidence="0">
                  <emma:literal>g</emma:literal>
                </emma:interpretation>
                <emma:interpretation id="interp12" emma:lang="fr-FR" emma:confidence="0">
                  <emma:literal>G</emma:literal>
                </emma:interpretation>
                <emma:interpretation id="interp13" emma:lang="fr-FR" emma:confidence="0">
                  <emma:literal>+</emma:literal>
                </emma:interpretation>
                <emma:interpretation id="interp14" emma:lang="fr-FR" emma:confidence="0">
                  <emma:literal>*</emma:literal>
                </emma:interpretation>
              </emma:one-of>
            </emma:emma>
          </inkml:annotationXML>
          <inkml:trace contextRef="#ctx0" brushRef="#br0" timeOffset="142222">11361 8549,'0'0,"0"0,0 0</inkml:trace>
          <inkml:trace contextRef="#ctx0" brushRef="#br0" timeOffset="145317">11385 8455,'0'0,"0"0,0 0,0 0,0 0,0 0,0 0,0 0,0 0,0 0,0 0,0 0,0 0,0 0,0 0,0 0,0 0,0 0,0 0,0 0,0 0,0 0,0 0,0 0,0 0,0 0,0 0,0 0,0 4,0 1,0 5,0-1,0 3,0 3,0-1,0 2,-4 5,-2 8,1 2,5 9,3 9,0 3,4 3,1 2,-2-3,0-4,-3-6,-1-2,-1 0,-1-4,0 0,0 1,0 6,0 4,-1 1,1 5,0-4,0-2,0-2,0-4,0-7,0-4,0-4,0 2,0-2,0-4,0-3,0-4,0-2,0 0,0-1,0 0,0-2,0 1,0 2,0-1,0 1,0-2,0-4,0-3,0-2,0-3,0 0,0-2,0 1,0 0,0-1,0 0,0 1,0 0,0 0,0 0,0 0,0 0,0 0,0 0,0 0,0 0,0 0,0 0,0 0,0 0,0 0,0 0,0 0,-4 0,-5 0,-1 0,-4 0,2 0,-2 0,2 0,-2 0,-1 0,1 0,-1-4,-2-2,-2-2,-1-6,-2 1,2-2,2 1,3 4,1 4,2 2,-1 2,3 1,2 1,-2 1,2-1,1 1,3 0,1-1,2 0,0 0,1 0,1 0,-1 0,1 0,-1 0,0 0,0 0,0 0,0 0,4 0,6 0,0 0,3 0,0 4,0 1,0 4,0 5,2-1,-1 2,2-2,-4 2,2-3,-2-3,0-3,-1-3,-2-1,-4-2,2 0,4 0,0-1,2 0,-1 1,1 0,-1 0,1-4,2-2,-1-3,1 0,-2-3,5-8,7-3,3-3,2 0,-2-1,0 6,-2 1,4 1,-1 3,0 0,3 0,-1-3,-1-1,-1 2,-3 1,-4 3,-4 4,-3 3,-5 4,-5 1,-1 2,-4 0,0 1,0 0,-2-1,2 1,-1-1,-4 0,0 0,-4 1,-5-2,-3-3,-7-5,-4-5,-1-1,1-1,-3 2,-4-1,-1 3,-6 2,-3 4,-2-6,-6 0,-2-2,2 1,4-2,4-1,4 2,6 2,5 4,8 4,2 2,2 1,4 1,0 1,2-1,0 1,-3 0,2-1,2 0,4 0,3 0,2 0,1 0,1 4,1 6,-1 4,1 8,3 9,6 6,1 6,1-1,1-3,1-5,-2-4,-3-7,-3-4,-2 0,-2-4,-2-1,0-2,0-4,-1-2,0-3,1-2,0-1,0 0,0-1,0 0,0 1,0 0,0 0,0-1,0 1,0 0,0 0,0 0,0 0,0 0,0 0,0 0,0 1,4-1,1 0,4-4,1-2,-2 1,2 1,-2 1,4 1,2 1,0 1,0 0,0 0,-1 0,-1 1,1-1,-2 0,2-4,1-6,0 0,-3-3,0 1,-1 2,-2 3,-4 3,-1 2,2 1,1 1,3 0,0 1,-2-1</inkml:trace>
        </inkml:traceGroup>
      </inkml:traceGroup>
    </inkml:traceGroup>
    <inkml:traceGroup>
      <inkml:annotationXML>
        <emma:emma xmlns:emma="http://www.w3.org/2003/04/emma" version="1.0">
          <emma:interpretation id="{35FECF72-8725-4A53-9FDB-DE21354E8F94}" emma:medium="tactile" emma:mode="ink">
            <msink:context xmlns:msink="http://schemas.microsoft.com/ink/2010/main" type="paragraph" rotatedBoundingBox="18062,13280 22746,13381 22706,15262 18022,15162" alignmentLevel="1"/>
          </emma:interpretation>
        </emma:emma>
      </inkml:annotationXML>
      <inkml:traceGroup>
        <inkml:annotationXML>
          <emma:emma xmlns:emma="http://www.w3.org/2003/04/emma" version="1.0">
            <emma:interpretation id="{52F846F4-DFDD-4024-9230-7DB8D1CB2EBA}" emma:medium="tactile" emma:mode="ink">
              <msink:context xmlns:msink="http://schemas.microsoft.com/ink/2010/main" type="line" rotatedBoundingBox="18062,13280 22746,13381 22706,15262 18022,15162">
                <msink:destinationLink direction="with" ref="{EF631195-C65D-4780-A124-FCC7A0815832}"/>
              </msink:context>
            </emma:interpretation>
          </emma:emma>
        </inkml:annotationXML>
        <inkml:traceGroup>
          <inkml:annotationXML>
            <emma:emma xmlns:emma="http://www.w3.org/2003/04/emma" version="1.0">
              <emma:interpretation id="{5E801DD0-1E71-4D24-A67B-5C5C3CD82E50}" emma:medium="tactile" emma:mode="ink">
                <msink:context xmlns:msink="http://schemas.microsoft.com/ink/2010/main" type="inkWord" rotatedBoundingBox="18062,13280 22746,13381 22706,15262 18022,15162"/>
              </emma:interpretation>
              <emma:one-of disjunction-type="recognition" id="oneOf3">
                <emma:interpretation id="interp15" emma:lang="fr-FR" emma:confidence="0">
                  <emma:literal>088</emma:literal>
                </emma:interpretation>
                <emma:interpretation id="interp16" emma:lang="fr-FR" emma:confidence="0">
                  <emma:literal>288</emma:literal>
                </emma:interpretation>
                <emma:interpretation id="interp17" emma:lang="fr-FR" emma:confidence="0">
                  <emma:literal>2988</emma:literal>
                </emma:interpretation>
                <emma:interpretation id="interp18" emma:lang="fr-FR" emma:confidence="0">
                  <emma:literal>0988</emma:literal>
                </emma:interpretation>
                <emma:interpretation id="interp19" emma:lang="fr-FR" emma:confidence="0">
                  <emma:literal>8988</emma:literal>
                </emma:interpretation>
              </emma:one-of>
            </emma:emma>
          </inkml:annotationXML>
          <inkml:trace contextRef="#ctx0" brushRef="#br0" timeOffset="133771">10350 10017,'0'0,"0"0,0 0,0 0,0 0,0 0,6 0,2 0,-1 0,5 0,1 0,3 0,5 0,6-6,3-2,-2 0,-7 2</inkml:trace>
          <inkml:trace contextRef="#ctx0" brushRef="#br0" timeOffset="125665">10232 9960,'0'0,"0"0,0 0,0 0,0 0,0 0,0 0,0 0,0 0,0 0,0 4,4 5,1 6,4 3,1 4,-2 9,-6 7,-8 6,-2 8,-4 1,0 5,-2 5,-3 7,-2 4,-2 5,-2 1,0 4,-5-2,-1-6,4-4,2-10,5-12,2-6,0-7,2-5,4-9,2-4,5-1,1-4,2 0,0-2,1 0,-1-2,1 2,0 3,-1-2,0-2,0 0,8-1,11 1,10 3,3 0,6 0,3-1,4 0,1-1,9 5,7 3,1-1,-5 0,-6-4,-7 1,-8-4,-1-2,-8-4,-3-4,-8 0,-1-2,0 0,-3-1,-3 0,-4 1,-2-1,-3 1,0 0,-2 0,0 0,5 0,0 0,5 0,0-4,3-1,3-5,4 1,-3-3,1-7,2-1,5 0,2-2,6-4,4-2,5 0,-1 0,-3 6,-5 2,-2 4,-4 1,0 4,-3-1,0-3,0 2,-4-1,-2 2,-3 3,0 3,-3 2,-3 2,-2 2,-3 0,-2 0,3 1,1 0,4-1,-1 0,0 0,-3-4,-1-1,-2-4,-1-4,-1-4,0-4,0-1,-1-2,1-4,-1-6,-3-1,-5-2,-2 1,-1 3,-5-2,-6 2,-3 2,-2 3,0 2,-3 1,0-3,1-1,-2 1,-1 1,3 1,1 5,7 2,2 4,5 1,1-1,-5-2,-4-3,-2 3,1 0,-2 3,1-1,0-1,5 2,2-1,3 3,1-1,-1 1,1 4,4 2</inkml:trace>
          <inkml:trace contextRef="#ctx0" brushRef="#br0" timeOffset="129153">11596 10360,'0'0,"0"0,0 0,0 0,0 0,0 0,0 0,0 0,0 0,0 0,0 0,0 0,0 0,0 0,0 0,0 0,0 0,0 0,0 0,0 0,0 4,0 5,0 1,0 3,0 0,4 0,1 0,4 4,9 0,8 1,9 1,6-2,4 0,-2 0,4 2,2 6,1 2,-4 1,-3 4,-4 0,-4-6,-4-2,-5-6,-1-2,-6 0,-1-2,-5-4,-3-3,-4-3,-4-3,-1 4,-5 4,-2 5,-4 3,-4 4,0 5,-2 0,2-2,0 0,-2-1,-6 4,-12 10,-4 1,-3 4,-7 2,-3-3,-1 0,0 1,2 2,0-4,1-3,6-5,1-8,4-3,4-6,0-2,2-2,3 1,2 1,5 0,3-3,4-3,1-3,3-2,3-1,3-1,3-1,1 1,1 4,0 0,1 5,-1 0,1-1,0-2,-1-2,0-2,0-1,0-1,0 0,0 0,0-1,0 1,0 4,0 5,4 1,1-1,4-2,1-2,2-2,2-2,1-1,0 0,-1 0,0 4,2 0,2 5,2 0,2-1,1-2,0 2,5 0,6-2,0-2,3-2,-1 0,-3-2,-2 0,0 0,1 0,-3 0,-2 0,-1-1,-1 1,-1 0,3 0,2 0,-4 0,-4 0,-4 0,-1 0,0 0,-2 0,-3 0,-4 0,-3 0,-3 0,0 0,-2 0,0 0,5 0,0 0,5 0,0 0,3 0,3-4,8-1,7 0,7-4,13-3,10-8,2-4,0-4,-4 1,-3 0,-7 1,-4 1,-1-4,4-4,2-1,1 1,-5 7,-1 3,-5 6,-8 2,-6 3,-7 4,-3 3,0 3,-2 1,0 1,-1 1,-4-1,-2 1,-3 0,-2-5,-1-1,0 0,0 1,-1 1,1 1,-1-3,1-1,0 1,-4-2,-2-9,-2-6,-6-2,1-2,-2 0,1-4,0-4,-6-6,-4-2,-1-7,-5 0,-1 6,4 1,4 4,5 5,1 8,0-1,-1 2,-1 4,-6-7,-7-2,-1-5,0 0,3 1,1 3,-2 2,1 2,1 1,5-2,3 2,1 2,0 1,0-4,-6-1,-1-1,3 1,2 5,5 3,1 3,3 2,0 2,3 4,2 3,2 2,0 2,-1 1,-2 1,0-1,1 1,-2-1,-2 1,0-1,2 0,-1 0,-3 0,-7 0,-3 0,-3 4,0 1,5 0,5-1</inkml:trace>
          <inkml:trace contextRef="#ctx0" brushRef="#br0" timeOffset="132405">13148 10313,'0'0,"0"0,0 0,0 0,-4 0,-1 0,-5 0,1 0,1 0,2 0,2 0,2 0,1 0,1 0,0 0,0 0,1 0,-1 0,1 0,-1 0,0 0,4 4,5 5,2 6,1 4,5-2,2 0,-2-1,0-1,2-2,1 3,9 9,8 7,6 3,3-2,-2 3,-1-2,-3-1,-5-4,-4-2,-3-2,-3-5,3 3,0 0,0 1,-2 0,-4 0,-3-4,0-1,-3-5,-5-3,-4-5,-3-3,-3-1,0-2,-6-1,-5 4,-1 5,-3 6,-3 1,-6 1,-3 5,-2 4,0 3,1-2,1 0,-3 4,-5 4,0 1,-2 2,-4-1,-2-3,1 2,4-3,1-1,-3 2,-2 2,-1 4,1 0,4-4,5-7,3-4,7-4,3-3,1-2,3-3,4-3,5-4,2-2,3-2,1-1,1-1,-1 0,1 1,0 0,-1-1,0 5,5 1,4 0,5-1,5 3,2 4,3 0,0-1,0-3,4-2,2-3,0-1,-2 0,-2 2,4 2,4 3,4 6,4-2,2 0,3-5,0-2,5-2,-3-2,-1-1,-5 0,-7 0,0-1,-7 0,-4 1,-7 0,-1 0,-5 0,0 0,2 0,-1 0,-4 0,-2 0,-3 0,-2 0,-1 0,-1 0,-1 0,0 0,1 0,0 0,-1 0,1 0,0 0,0 0,0 0,0 0,0 0,0 0,0 0,0 0,0 0,0 0,0 0,0 0,0 0,0 0,0 0,4 0,1 0,5 0,7-8,6-11,6-6,6-2,3-2,0-3,8-4,7-4,3-4,-4 3,-7 4,-3 3,-6 5,-7 2,-6 3,-6 4,-2 3,0 3,-2 1,-4-2,-3 2,-2 3,-3 3,-1 3,0 2,0 1,-1-3,0 0,1 0,0 0,0-2,0-1,0-3,0-4,0 1,0-2,-4-2,-6-6,0-4,-3 0,0 0,-1 0,2 1,-1 1,-2-3,1-2,-6-2,-2-5,-2 0,0 3,-2 3,2 2,-1 3,5 1,1 5,5 3,0 3,2-4,0 2,-3-1,2-1,-1 2,1-5,0-2,1-1,0 0,-4-1,-1 0,1 1,-1 0,3 0,0 4,-2 2,2 4,-1 0,2 2,0 0,2-3,-2 2,-2 3,1 2,0 4,1 2,0 2,1-4,0-1,-4 0,2 2,-4-8,-8-5,-7 0,-2-2,-4 3,3 0,-7 2,-7 0,-3 1,-4 4,-2 2,11 2,13 3</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6.34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82387589-145D-4BF0-9154-71E0242C6E59}" emma:medium="tactile" emma:mode="ink">
          <msink:context xmlns:msink="http://schemas.microsoft.com/ink/2010/main" type="inkDrawing" rotatedBoundingBox="15727,15756 16174,10809 17574,10935 17127,15883" semanticType="verticalRange" shapeName="Other">
            <msink:sourceLink direction="with" ref="{3AE70871-C9BA-4D13-B17A-533B8969DF63}"/>
          </msink:context>
        </emma:interpretation>
      </emma:emma>
    </inkml:annotationXML>
    <inkml:trace contextRef="#ctx0" brushRef="#br0">10444 5893,'0'0,"0"0,0 0,0 0,0 0,0 0,0 0,0 0,0 0,0 0,-4 0,-1 0,-4 0,-5 0,1 0,-2 0,-2 0,-2-4,-7-1,-6-4,-6-4,-8 0,-8 1,-8 0,0 2,1 2,0 3,-2 2,-2-7,-2 0,1-4,6 0,0 4,2 3,3 2,8 3,6 1,4 1,3 1,3-1,8 1,3-1,1 1,4-1,1 0,2 4,-1 1,2 4,-1 5,-2 3,0 3,4 7,2 1,4 6,2 0,1 6,1 8,1 9,-1 6,5 9,4 3,3 2,-3-5,-2-2,-3-2,0 4,-3 2,-1 5,4 4,1 0,-1-6,0-4,-2-6,0-3,-5 0,-2 1,0 1,1 6,1 2,1-3,0-1,2-10,0-2,4-4,-2 2,-2 4,3 2,1 8,4 3,1 2,-2-4,-2-7,-1-5,-2-2,-4 3,-4-2,1 2,1 2,1 3,0-2,2 1,1-8,0-4,0-3,0-2,0-5,4-2,-2 0,-2 6,-2 3,6 5,0 1,0 4,-1-1,0-1,-1-8,-2-3,1-6,-1-5,0-5,-1 0,5 0,2 2,-2 3,0 5,3 3,0 2,-1-2,-1-1,-2 0,-1-2,-2-4,0-5,0-3,0-3,0-1,0-5,-1-2,1-3,0 0,0-4,0 2,0 3,0-2,0 1,0-1,0 0,0-1,0 0,0 4,0-2,0 0,0-1,0-4,0-2,0-4,0-1,-4-2,-1 0,-1 0</inkml:trace>
  </inkml:traceGroup>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7.47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AE70871-C9BA-4D13-B17A-533B8969DF63}" emma:medium="tactile" emma:mode="ink">
          <msink:context xmlns:msink="http://schemas.microsoft.com/ink/2010/main" type="writingRegion" rotatedBoundingBox="15757,15355 16842,15355 16842,16109 15757,16109">
            <msink:destinationLink direction="with" ref="{82387589-145D-4BF0-9154-71E0242C6E59}"/>
          </msink:context>
        </emma:interpretation>
      </emma:emma>
    </inkml:annotationXML>
    <inkml:traceGroup>
      <inkml:annotationXML>
        <emma:emma xmlns:emma="http://www.w3.org/2003/04/emma" version="1.0">
          <emma:interpretation id="{C54DB61E-29EF-4E4D-969A-B2A04A203088}" emma:medium="tactile" emma:mode="ink">
            <msink:context xmlns:msink="http://schemas.microsoft.com/ink/2010/main" type="paragraph" rotatedBoundingBox="15757,15355 16842,15355 16842,16109 15757,16109" alignmentLevel="1"/>
          </emma:interpretation>
        </emma:emma>
      </inkml:annotationXML>
      <inkml:traceGroup>
        <inkml:annotationXML>
          <emma:emma xmlns:emma="http://www.w3.org/2003/04/emma" version="1.0">
            <emma:interpretation id="{3CB785B2-3A0A-4A5F-BBE5-46F7B35CA307}" emma:medium="tactile" emma:mode="ink">
              <msink:context xmlns:msink="http://schemas.microsoft.com/ink/2010/main" type="line" rotatedBoundingBox="15757,15355 16842,15355 16842,16109 15757,16109"/>
            </emma:interpretation>
          </emma:emma>
        </inkml:annotationXML>
        <inkml:traceGroup>
          <inkml:annotationXML>
            <emma:emma xmlns:emma="http://www.w3.org/2003/04/emma" version="1.0">
              <emma:interpretation id="{6F243467-081E-4402-B318-241A55C602F6}" emma:medium="tactile" emma:mode="ink">
                <msink:context xmlns:msink="http://schemas.microsoft.com/ink/2010/main" type="inkWord" rotatedBoundingBox="15757,15355 16842,15355 16842,16109 15757,16109"/>
              </emma:interpretation>
              <emma:one-of disjunction-type="recognition" id="oneOf0">
                <emma:interpretation id="interp0" emma:lang="fr-FR" emma:confidence="0">
                  <emma:literal>v</emma:literal>
                </emma:interpretation>
                <emma:interpretation id="interp1" emma:lang="fr-FR" emma:confidence="0">
                  <emma:literal>V</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u</emma:literal>
                </emma:interpretation>
              </emma:one-of>
            </emma:emma>
          </inkml:annotationXML>
          <inkml:trace contextRef="#ctx0" brushRef="#br0">8832 8080,'0'0,"0"0,0 0,0 0,0 0,0 0,0 0,0 0,0-4,0-1,0-1,0 2,0 2,0 0,0 0,0 2,0 0,0 0,0 1,0-1,4 0,1 4,0 9,3 11,5 9,-1 3,2 7,2 5,8 6,2 1,2 1,-1-3,4-2,4-1,1-5,-3-7,-2-9,-3-6,-2-7,-5-6,-2-9,-1-8,4-7,12-14,7-13,8-8,5-4,1-1,-6 2,3-4,-5 4,-7 3,-1 7,-4 5,-7 5,-6 9,-4 3,-4 2,-2 4,-5 4,-2 0,-3 1,-2 3,0 1,0 3,-1 2,0-1,1 2,-4-1,-2 0,-3 1,-9-5,-8-5,-9-1,-6-4,-8 2,-11 2,-13 4,7 1,15 3</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4.81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2EF0827-62EF-4B8F-BA12-6DF43AC19869}" emma:medium="tactile" emma:mode="ink">
          <msink:context xmlns:msink="http://schemas.microsoft.com/ink/2010/main" type="inkDrawing" rotatedBoundingBox="1077,5909 3392,5774 3396,5838 1081,5973" semanticType="callout" shapeName="Other">
            <msink:sourceLink direction="with" ref="{4E04CAEB-9B53-4994-93E4-69ADCCDB1B04}"/>
            <msink:sourceLink direction="with" ref="{1925C010-813C-42BA-86AC-EDF38BB500D8}"/>
          </msink:context>
        </emma:interpretation>
      </emma:emma>
    </inkml:annotationXML>
    <inkml:trace contextRef="#ctx0" brushRef="#br0">1329 4285,'0'0,"0"0,0 0,0 0,0 0,0 0,0 0,0 0,0 0,8-4,19-1,16-4,14-5,12 1,15-2,17 2,19-1,14 1,11 5,18-3,5 2,-3 3,-8 1,-13 3,-8 1,-10 0,-4 1,-12 1,-9-1,-21 0,-25 1</inkml:trace>
  </inkml:traceGroup>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2.21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900B61B-D6C7-4C2F-B458-8DDBEBE3A1E4}" emma:medium="tactile" emma:mode="ink">
          <msink:context xmlns:msink="http://schemas.microsoft.com/ink/2010/main" type="writingRegion" rotatedBoundingBox="5268,14534 6118,14534 6118,15150 5268,15150"/>
        </emma:interpretation>
      </emma:emma>
    </inkml:annotationXML>
    <inkml:traceGroup>
      <inkml:annotationXML>
        <emma:emma xmlns:emma="http://www.w3.org/2003/04/emma" version="1.0">
          <emma:interpretation id="{814F3A9A-6CEB-4AE9-9B3C-D73A4C500C45}" emma:medium="tactile" emma:mode="ink">
            <msink:context xmlns:msink="http://schemas.microsoft.com/ink/2010/main" type="paragraph" rotatedBoundingBox="5268,14534 6118,14534 6118,15150 5268,15150" alignmentLevel="1"/>
          </emma:interpretation>
        </emma:emma>
      </inkml:annotationXML>
      <inkml:traceGroup>
        <inkml:annotationXML>
          <emma:emma xmlns:emma="http://www.w3.org/2003/04/emma" version="1.0">
            <emma:interpretation id="{99FDB74E-BC91-4D6C-8144-3F86EDD92FED}" emma:medium="tactile" emma:mode="ink">
              <msink:context xmlns:msink="http://schemas.microsoft.com/ink/2010/main" type="line" rotatedBoundingBox="5268,14534 6118,14534 6118,15150 5268,15150"/>
            </emma:interpretation>
          </emma:emma>
        </inkml:annotationXML>
        <inkml:traceGroup>
          <inkml:annotationXML>
            <emma:emma xmlns:emma="http://www.w3.org/2003/04/emma" version="1.0">
              <emma:interpretation id="{C2B18772-3427-4CE3-964C-02D8BE1B2465}" emma:medium="tactile" emma:mode="ink">
                <msink:context xmlns:msink="http://schemas.microsoft.com/ink/2010/main" type="inkWord" rotatedBoundingBox="5268,14534 6118,14534 6118,15150 5268,15150"/>
              </emma:interpretation>
              <emma:one-of disjunction-type="recognition" id="oneOf0">
                <emma:interpretation id="interp0" emma:lang="fr-FR" emma:confidence="0">
                  <emma:literal>W</emma:literal>
                </emma:interpretation>
                <emma:interpretation id="interp1" emma:lang="fr-FR" emma:confidence="0">
                  <emma:literal>€</emma:literal>
                </emma:interpretation>
                <emma:interpretation id="interp2" emma:lang="fr-FR" emma:confidence="0">
                  <emma:literal>7</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3274 10103,'0'0,"0"0,0 0,4 8,1 7,4 8,8 17,6 17,6 12,4 9,-6 3,-2-7,-2-13,-4-13,-3-14,2-13,4-14,12-17,6-9,7-11,1-3,-2-1,-6 1,3-4,7-14,-7 3,-10 10</inkml:trace>
          <inkml:trace contextRef="#ctx0" brushRef="#br0" timeOffset="-166376.73">3438 10126,'0'0,"0"0,0 0,0 0,0 0,0 0,0 0,0 0,0 0,0 0,0 0,0 0,0 0,0 0,0 0,0 0,4 0,5 0,9 0,10 0,12 0,7 0,8 0,2 0,0 0,-2 0,-3 0,-6 0,-2 0,-5 0,-6 0,-7 0,-5 0,-2 0,-4 0,-4 0,-5 0,-3 0,-2 0,-9 8,-19 15,-22 23,-1 4,7-7</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3.7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85956D5-B262-4945-8A8B-1A7FC1DC725C}" emma:medium="tactile" emma:mode="ink">
          <msink:context xmlns:msink="http://schemas.microsoft.com/ink/2010/main" type="writingRegion" rotatedBoundingBox="2584,15310 3227,15310 3227,16383 2584,16383"/>
        </emma:interpretation>
      </emma:emma>
    </inkml:annotationXML>
    <inkml:traceGroup>
      <inkml:annotationXML>
        <emma:emma xmlns:emma="http://www.w3.org/2003/04/emma" version="1.0">
          <emma:interpretation id="{8739AFA3-2BF3-4BAB-82FB-6067CC4C6255}" emma:medium="tactile" emma:mode="ink">
            <msink:context xmlns:msink="http://schemas.microsoft.com/ink/2010/main" type="paragraph" rotatedBoundingBox="2584,15310 3227,15310 3227,16383 2584,16383" alignmentLevel="1"/>
          </emma:interpretation>
        </emma:emma>
      </inkml:annotationXML>
      <inkml:traceGroup>
        <inkml:annotationXML>
          <emma:emma xmlns:emma="http://www.w3.org/2003/04/emma" version="1.0">
            <emma:interpretation id="{2553C6B3-87D8-46F1-B0E7-153639A126E2}" emma:medium="tactile" emma:mode="ink">
              <msink:context xmlns:msink="http://schemas.microsoft.com/ink/2010/main" type="line" rotatedBoundingBox="2584,15310 3227,15310 3227,16383 2584,16383"/>
            </emma:interpretation>
          </emma:emma>
        </inkml:annotationXML>
        <inkml:traceGroup>
          <inkml:annotationXML>
            <emma:emma xmlns:emma="http://www.w3.org/2003/04/emma" version="1.0">
              <emma:interpretation id="{F10C0B6E-2BCF-48C4-A511-020869F01DCA}" emma:medium="tactile" emma:mode="ink">
                <msink:context xmlns:msink="http://schemas.microsoft.com/ink/2010/main" type="inkWord" rotatedBoundingBox="2584,15310 3227,15310 3227,16383 2584,16383"/>
              </emma:interpretation>
              <emma:one-of disjunction-type="recognition" id="oneOf0">
                <emma:interpretation id="interp0" emma:lang="fr-FR" emma:confidence="0">
                  <emma:literal>0</emma:literal>
                </emma:interpretation>
                <emma:interpretation id="interp1" emma:lang="fr-FR" emma:confidence="0">
                  <emma:literal>O</emma:literal>
                </emma:interpretation>
                <emma:interpretation id="interp2" emma:lang="fr-FR" emma:confidence="0">
                  <emma:literal>o</emma:literal>
                </emma:interpretation>
                <emma:interpretation id="interp3" emma:lang="fr-FR" emma:confidence="0">
                  <emma:literal>1</emma:literal>
                </emma:interpretation>
                <emma:interpretation id="interp4" emma:lang="fr-FR" emma:confidence="0">
                  <emma:literal>°</emma:literal>
                </emma:interpretation>
              </emma:one-of>
            </emma:emma>
          </inkml:annotationXML>
          <inkml:trace contextRef="#ctx0" brushRef="#br0">2682 7738,'0'0,"0"0,0 0,-4 0,-5 4,-10 5,-17 14,-18 22,-8 16,-10 17,-4 16,6 3,8 2,14-4,14-11,15-6,17-10,14-8,12-6,11-8,10-9,7-10,1-13,1-14,2-14,1-13,-6-10,-8-11,1-17,-3-9,-9-5,-9 4,-9 2,-7 2,-8 1,-8 4,-7 5,-8 6,-9 8,2 11,6 12</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48:09.03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A6D4FF7-E864-4FBE-9F09-FCD01F5FE84F}" emma:medium="tactile" emma:mode="ink">
          <msink:context xmlns:msink="http://schemas.microsoft.com/ink/2010/main" type="inkDrawing" rotatedBoundingBox="27281,-212 27296,-212 27296,-197 27281,-197" shapeName="Other"/>
        </emma:interpretation>
      </emma:emma>
    </inkml:annotationXML>
    <inkml:trace contextRef="#ctx0" brushRef="#br0">14594 25</inkml:trace>
  </inkml:traceGroup>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1:13.45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1E2D8B4-4CE1-4E89-A3E5-B2A1B64FEEA8}" emma:medium="tactile" emma:mode="ink">
          <msink:context xmlns:msink="http://schemas.microsoft.com/ink/2010/main" type="writingRegion" rotatedBoundingBox="35855,7200 28444,15744 23271,11256 30681,2712"/>
        </emma:interpretation>
      </emma:emma>
    </inkml:annotationXML>
    <inkml:traceGroup>
      <inkml:annotationXML>
        <emma:emma xmlns:emma="http://www.w3.org/2003/04/emma" version="1.0">
          <emma:interpretation id="{16C316F1-67ED-453C-9EBB-AB0440257064}" emma:medium="tactile" emma:mode="ink">
            <msink:context xmlns:msink="http://schemas.microsoft.com/ink/2010/main" type="paragraph" rotatedBoundingBox="33950,10278 27540,13219 26382,10695 32792,7754" alignmentLevel="2"/>
          </emma:interpretation>
        </emma:emma>
      </inkml:annotationXML>
      <inkml:traceGroup>
        <inkml:annotationXML>
          <emma:emma xmlns:emma="http://www.w3.org/2003/04/emma" version="1.0">
            <emma:interpretation id="{43C35ADA-3D90-4E35-98EB-8B0E011C858A}" emma:medium="tactile" emma:mode="ink">
              <msink:context xmlns:msink="http://schemas.microsoft.com/ink/2010/main" type="line" rotatedBoundingBox="33950,10278 27540,13219 26382,10695 32792,7754"/>
            </emma:interpretation>
          </emma:emma>
        </inkml:annotationXML>
        <inkml:traceGroup>
          <inkml:annotationXML>
            <emma:emma xmlns:emma="http://www.w3.org/2003/04/emma" version="1.0">
              <emma:interpretation id="{B7C90A05-603B-4F5D-869C-A78D6CA821D2}" emma:medium="tactile" emma:mode="ink">
                <msink:context xmlns:msink="http://schemas.microsoft.com/ink/2010/main" type="inkWord" rotatedBoundingBox="26382,10695 32792,7754 33950,10278 27540,13219"/>
              </emma:interpretation>
              <emma:one-of disjunction-type="recognition" id="oneOf0">
                <emma:interpretation id="interp0" emma:lang="fr-FR" emma:confidence="0">
                  <emma:literal>irone</emma:literal>
                </emma:interpretation>
                <emma:interpretation id="interp1" emma:lang="fr-FR" emma:confidence="0">
                  <emma:literal>iron.</emma:literal>
                </emma:interpretation>
                <emma:interpretation id="interp2" emma:lang="fr-FR" emma:confidence="0">
                  <emma:literal>info.</emma:literal>
                </emma:interpretation>
                <emma:interpretation id="interp3" emma:lang="fr-FR" emma:confidence="0">
                  <emma:literal>info</emma:literal>
                </emma:interpretation>
                <emma:interpretation id="interp4" emma:lang="fr-FR" emma:confidence="0">
                  <emma:literal>"Irone</emma:literal>
                </emma:interpretation>
              </emma:one-of>
            </emma:emma>
          </inkml:annotationXML>
          <inkml:trace contextRef="#ctx0" brushRef="#br0">16464 1734,'0'0,"-4"0,-6 0,-4 0,-8 0,-9 0,-10 0,-15 0,-14 4,-11 5,-15 5,-16 1,-9 1,-10 10,-1 9,10 2,7 3,6 3,7 6,11-2,10 0,11-1,13-4,12 0,10-5,11-3,9-4,12 0,10 4,7 0,14-2,27 6,22 0,20 2,20-2,23-3,12-9,-1-7,-2-12,-2-7,-1-6,1-12,-4-6,-14-3,-17-1,-19 0,-19-3,-16 0,-16-3,-13-4,-13 1,-9-1,-1-7,-6-3,-6-2,-12 0,-1 8,2 12</inkml:trace>
          <inkml:trace contextRef="#ctx0" brushRef="#br0" timeOffset="53943">17617 1781,'0'0,"-4"4,-6 5,0 18,5 15,11 13,13 10,15 8,15 5,5-2,2-8,-3-7,-12-5,-12-4,-21 0,-17 4,-13 4,-10-4,-4-7,5-8,7-12,7-10</inkml:trace>
          <inkml:trace contextRef="#ctx0" brushRef="#br0" timeOffset="54286">18417 1899,'-4'0,"-5"8,-9 10,-6 23,-2 24,-2 13,5 6,9-5,13-6,9-9,15-10,14-7,6-12,0-11,2-18,-3-17,-9-20,-10-12,-9-15,-11-10,-13-4,-10-4,-5 9,-7 11,3 14,6 16</inkml:trace>
          <inkml:trace contextRef="#ctx0" brushRef="#br0" timeOffset="55180">18934 1781,'0'0,"0"0,0 0,0 0,0 0,0 0,0 0,0 4,0 5,0 6,0 7,4 13,1 12,4 6,4 2,5 0,-2-2,1-1,2-2,5-6,-2-2,1-4,-5-8,0-6,3-7,7-6,7-5,1-4,-2-5,-6-3,-8-1</inkml:trace>
          <inkml:trace contextRef="#ctx0" brushRef="#br0" timeOffset="54703">18511 2393,'0'0,"0"0,0 0,0 0,0 0,0 0,0 0,4 4,5 1,1 5,4 3,2 4,3 3,2 3,-2-4,-1 0,2 1,-4-4,0 0,0-4,-1-2,-4-4</inkml:trace>
          <inkml:trace contextRef="#ctx0" brushRef="#br0" timeOffset="1534">17100 2416,'0'0,"0"4,0 13,0 20,0 20,0 23,0 28,0 18,0 8,0 1,0 6,0 7,4 2,2-25,-2-33</inkml:trace>
          <inkml:trace contextRef="#ctx0" brushRef="#br0" timeOffset="639">15171 2510,'0'0,"0"0,0 0,0 0,0 0,0 0,0 0,0 8,0 11,-4 13,-5 18,-9 21,-6 14,-3 4,0 11,1 9,-1 14,6 2,1-5,1-14,4-18,3-15,5-12,3-9,3-5,0-2,2-6,-1-4,2-1,-2-6,0-8</inkml:trace>
          <inkml:trace contextRef="#ctx0" brushRef="#br0" timeOffset="1174">14960 4391,'0'0,"0"0,0 0,0 0,4 4,9 6,15 8,14 10,12 4,13 4,15 0,10-1,9-8,3-7,-3-8,-13-6,-7-4,-2-6,1-6,3-10,12-14,5-12,3-11,-10-4,-4-7,-9 0,-10-1,-17 12,-18 15</inkml:trace>
          <inkml:trace contextRef="#ctx0" brushRef="#br0" timeOffset="-27325">13478 4228,'0'0,"0"0,0-4,0-2,0 1,0 1,0 1,0 1,-4 2,-2-1,-2 1,-6 4,-4 6,-2 5,-10 7,-8 9,-6 2,1 5,0-1,3 1,-8 7,-7 3,-3 6,1-3,6-5,8-4,2-4,10-8,4-6,8-3,7-5,6-1,3-3,3 0,1-2,0 2,4 2,10 0,6 0,3 3,5 2,7 1,4-2,0-4,-3-4,0-5,-2-2,-3-3,-3 0,6-9,4-6,4-5,-1-4,-4 0,-4-2,-5 1,-2-4,-3-1,-4-3,-3-4,-3-4,-1 1,-2-1,1-1,-2-1,2 1,-1 6,-3 0,-3 6,-2 8,-1 8</inkml:trace>
        </inkml:traceGroup>
      </inkml:traceGroup>
    </inkml:traceGroup>
    <inkml:traceGroup>
      <inkml:annotationXML>
        <emma:emma xmlns:emma="http://www.w3.org/2003/04/emma" version="1.0">
          <emma:interpretation id="{94626ABE-4E58-48A9-B0CE-CCB16D1D5AB9}" emma:medium="tactile" emma:mode="ink">
            <msink:context xmlns:msink="http://schemas.microsoft.com/ink/2010/main" type="paragraph" rotatedBoundingBox="33985,5578 26574,14121 23271,11256 30681,2712" alignmentLevel="1"/>
          </emma:interpretation>
        </emma:emma>
      </inkml:annotationXML>
      <inkml:traceGroup>
        <inkml:annotationXML>
          <emma:emma xmlns:emma="http://www.w3.org/2003/04/emma" version="1.0">
            <emma:interpretation id="{33259F7A-3BC5-4A62-92EB-2070ABA417D3}" emma:medium="tactile" emma:mode="ink">
              <msink:context xmlns:msink="http://schemas.microsoft.com/ink/2010/main" type="line" rotatedBoundingBox="33985,5578 26574,14121 23271,11256 30681,2712"/>
            </emma:interpretation>
          </emma:emma>
        </inkml:annotationXML>
        <inkml:traceGroup>
          <inkml:annotationXML>
            <emma:emma xmlns:emma="http://www.w3.org/2003/04/emma" version="1.0">
              <emma:interpretation id="{6BD742BC-50ED-4206-A4E6-4A227E10737F}" emma:medium="tactile" emma:mode="ink">
                <msink:context xmlns:msink="http://schemas.microsoft.com/ink/2010/main" type="inkWord" rotatedBoundingBox="23271,11256 30681,2712 33985,5578 26574,14121">
                  <msink:destinationLink direction="with" ref="{A478F9C3-B3DD-4591-B6D2-67C8E77D9D9F}"/>
                  <msink:destinationLink direction="with" ref="{EF82A8D0-1C0B-4457-A92A-2422F2553CD3}"/>
                  <msink:destinationLink direction="with" ref="{5390C9E2-F52A-4DE0-86AF-8C9957204FEF}"/>
                </msink:context>
              </emma:interpretation>
              <emma:one-of disjunction-type="recognition" id="oneOf1">
                <emma:interpretation id="interp5" emma:lang="fr-FR" emma:confidence="0">
                  <emma:literal>#</emma:literal>
                </emma:interpretation>
                <emma:interpretation id="interp6" emma:lang="fr-FR" emma:confidence="0">
                  <emma:literal>y</emma:literal>
                </emma:interpretation>
                <emma:interpretation id="interp7" emma:lang="fr-FR" emma:confidence="0">
                  <emma:literal>J</emma:literal>
                </emma:interpretation>
                <emma:interpretation id="interp8" emma:lang="fr-FR" emma:confidence="0">
                  <emma:literal>j</emma:literal>
                </emma:interpretation>
                <emma:interpretation id="interp9" emma:lang="fr-FR" emma:confidence="0">
                  <emma:literal>=</emma:literal>
                </emma:interpretation>
              </emma:one-of>
            </emma:emma>
          </inkml:annotationXML>
          <inkml:trace contextRef="#ctx0" brushRef="#br0" timeOffset="-197364.271">17711-3369,'0'0,"-4"4,-9 9,-14 11,-16 17,-15 14,-15 17,-17 20,-24 27,-18 13,-21 16,-10 11,-11 10,-3 0,8-7,9-13,7-19,15-20,17-16,19-13,22-15,24-20,23-17</inkml:trace>
          <inkml:trace contextRef="#ctx0" brushRef="#br0" timeOffset="-196666.271">15195-1253,'0'0,"0"0,0 0,0 0,0 0,0 0,0 0,0 0,0 0,0 4,0 1,4 8,9 10,11 9,9 6,3 6,7 7,4 3,3 4,0-52,-4-22,-6-6,-6 10,-8 7,-10 4,-6 2</inkml:trace>
          <inkml:trace contextRef="#ctx0" brushRef="#br0" timeOffset="-196414.271">15078-1062,'0'12,"0"3,0-1,0-2</inkml:trace>
          <inkml:trace contextRef="#ctx0" brushRef="#br0" timeOffset="-189129.271">15570-3675,'0'0,"0"0,0 0,0 0,0 0,0 0,0 0,0 0,0 0,0 4,0 9,-4 15,-5 14,-1 12,1 18,2 7,2 3,6 3,3 0,5-7,0-17,0-19</inkml:trace>
          <inkml:trace contextRef="#ctx0" brushRef="#br0" timeOffset="-188388.271">16323-3675,'0'0,"0"0,-4 0,-1 4,-4 1,-5 5,1 7,2 10,4 15,-3 22,2 14,2 8,-2-4,0-4,2-2,1-3,2-14,2-17</inkml:trace>
          <inkml:trace contextRef="#ctx0" brushRef="#br0" timeOffset="-188755.271">15712-3134,'0'0,"0"0,0 0,0 0,0 0,0 0,3 0,3 0,7 0,10 0,13 0,12 0,-2 0,-9 0</inkml:trace>
          <inkml:trace contextRef="#ctx0" brushRef="#br0" timeOffset="74489">14959 135,'0'0,"0"0,0 0,0 0,0 0,0 0,0 0,0 0,4-4,5-1,9-4,6-9,-1-4,-2 0,-3 1,-4 0,-6 3,-4 1,-2 3,-2 4,0 4,-6 7,0 7,-4 6,0 13,2 10,6 7,4 3,4-2,3-5,6-5,15-12,8-10,10-16,10-15,6-16,-4-19,-3-16,-12-8,-10 0,-10 7,-10 9,-7 9,-5 8,-3 12,-2 7,0 9,0 6,0 5,1 3,0 3,5 4,9 10,11 18,13 16,12 15,15 16,6 16,2 11,-5 3,-10-6,-9-7,-14-9,-9-11,-12-7,-9-7,-8-11,-8-13,-10-15,-10-10,-2-12,0-14,2-17,10-20,12-21,30-32,18-25,14-12,12-1,-7 22,-12 32</inkml:trace>
          <inkml:trace contextRef="#ctx0" brushRef="#br0" timeOffset="73584">14278-500,'0'0,"0"0,0 0,0 4,0 9,0 19,0 19,0 18,4 24,1 25,0 13,-1-1,-1-10,-2-21,1-21,-2-18,0-16,0-15,0-13,-1-13,1-11,-4-16,-5-16,-6-17,-4-19,2-21,4-9,7-3,5 5,7 12,10 6,7 1,3 4,1 7,0 9,0 10,-2 12,1 12,-2 16,0 14,-5 16,-5 13,-5 9,-8 12,-8 8,-7 7,-6-4,2-3,-1-9,-1-6,3-9,5-8,3-5,4-2,3-4,10 3,6 12,11 8,4 6,5 7,4 4,10 0,2 0,2-6,0-12,-9-10,-12-11</inkml:trace>
          <inkml:trace contextRef="#ctx0" brushRef="#br0" timeOffset="75449">15712 676,'0'0,"0"0,0 0,0 0,0 0,0 0,0 0,0 0,0 0,-4 4,-1 9,0 15,-3 22,-1 19,-2 14,1 4,2 12,6 5,0 4,-1 1,2-7,-1-13,2-13,-1-20,1-14,0-16,0-12</inkml:trace>
          <inkml:trace contextRef="#ctx0" brushRef="#br0" timeOffset="76193">15524 1546,'0'0,"0"0,0 0,0 0,0 0,0 0,0 0,0 0,0 4,4 5,1 2,4 2,1-1,2 2,-1-1,2 0,3-2,-2-1,1-5,-2-1,1-3,2-4,6-7,7-5,3-4,0-3,-1 2,1 2,-4 2,-2 0,-7 4,-2 3,-4 3,0 3,1 2,0 1,-4 0,-4 1,-2 0,-2-1,-2 0,0 1,0-1,-1 0,-4-4,-8-5,-11-2,-13-2,-17-3,-14-4,-8 3,1-1,9 4,16 4,16 3</inkml:trace>
          <inkml:trace contextRef="#ctx0" brushRef="#br0" timeOffset="60806">14418 1617,'0'0,"0"0,0 0,0 0,0 0,0 0,-4 0,-2 0,2 0,0 0,0 0,2 0,6 0,0 4,6 1,-1 5,4 3,2 0,-1 2,2-2,-3 1,5 7,3 2,3 3,-4 12,-9 12,-6 9,-12 11,-13 13,-11 5,-4-1,0-3,2-12,2-10,3-12,6-10,3-8,4-9,5-5,4-1,3-4,3-4,0-3,1-4,0-4,0-12,0-14,-1-11,0-11,0-8,0-11,-4-14,-1-8,0-13,1 11,1 22</inkml:trace>
          <inkml:trace contextRef="#ctx0" brushRef="#br0" timeOffset="-31907">13077 5873,'0'0,"0"0,0 0,0 0,0 0,0 0,0 0,0 0,0 0,0 0,0 0,0 0,0 0,0 0,0 0,0 0,0 0,0 0,0 0,0 0,0 0,0 0,0 0,0 0,0 0,0 0,-4 0,-1-4,-4-1,0-4,-3-5,-3 1,-7-2,-4 2,-2-2,0 3,2-1,0-2,-4-3,-7-6,-7-7,-3-2,-2 0,4 2,5 2,1 7,4 2,3 0,0 5,-3-4,-8-6,-4-4,-6 0,-3 5,1-2,-2-1,4 1,4 1,1 0,-2 1,-2-4,1 3,5 2,2 5,1 0,-5-3,-6-2,-5-2,-2-1,3 1,3 0,6 5,4 1,1 4,1 1,-1-2,-1-1,4 1,-4 0,2-1,0 2,0-1,3 3,0-1,3 3,4-2,4-1,2 0,2 0,-7-3,-6-6,-4-3,1 3,-1 1,-1 1,3 3,4 1,4 4,4 0,2 1,2 0,-3-2,-1-4,-4-1,0-3,1-1,2 4,2 0,5 4,3 0,4 3,1 0,3-3,-1 2,-2 3,1 2,3 4,3 2,-2 1,2 2,1-1,2 0,2 1,1 0,0-1,1 0,1 0,-1 0,0 0,0 0,1 0,-1 0,0 0,0 0,0 0,0 0,0 0,0 0,0 0,0 0,0 0,0 0,-4 0,-5 4,-6 6,1 0,-3 3,3 4,0 5,1 5,0 1,-3 3,2 2,4-2,2-6,4-3,2-2,1-4,2 0,-1-4,0 1,1-2,0-3,-1-3,0-2,0 3,0-1,0 0,0-1,0-2,0-1,0 0,0-1,0 0,0 0,0-1,4 1,6 0,0 0,3 3,4 3,1-1,4-1,0-1,2-1,4-1,2 3,-1 1,-5 1,-3-3,-1 0,-3-1,-1-2,-3 1,-1-1,0-1,0 1,2 0,-1 0,2 0,-3 0,-2 0,-4 0,-2 0,2 0,-1 0,0 0,-1 0,-2 0,-1-4,0-2,-1-3,0 0,0-3,-1-3,1 0,0 0,-1 2,1-1,0-2,0 2,0 3</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13.46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8F9C3-B3DD-4591-B6D2-67C8E77D9D9F}" emma:medium="tactile" emma:mode="ink">
          <msink:context xmlns:msink="http://schemas.microsoft.com/ink/2010/main" type="inkDrawing" rotatedBoundingBox="23028,13915 27636,8607 28690,9522 24082,14829" semanticType="strikethrough" shapeName="Other">
            <msink:sourceLink direction="with" ref="{6BD742BC-50ED-4206-A4E6-4A227E10737F}"/>
          </msink:context>
        </emma:interpretation>
      </emma:emma>
    </inkml:annotationXML>
    <inkml:trace contextRef="#ctx0" brushRef="#br0">12783 10009,'0'0,"0"0,0 0,0 0,4 0,1 0,5 0,-1 0,7 0,4-4,3-1,3-4,2-5,7-3,0-11,3-9,-2-6,2-12,6-8,4-10,1-8,0-6,5-9,4-12,-3-11,5-18,0-5,-2 1,1-12,-1-10,0-11,4-7,3-2,6 0,3 9,5 8,5 3,5 2,10 0,9 3,10 6,5 3,-3 8,3 7,-4 11,-6 14,6 10,2 6,1 6,7 6,3 9,-2 9,-7 11,-12 10,-5 5,-6 3,-6 10,-8 2,2 8,6 4,10 0,12-2,3-2,-8-4,-10-2,-7 2,-11 4,-11 4,-15 4,-12 4,-11 1,-6 1,-8 1,-8 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6.48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7C5C5E4-ED8B-4263-93B1-2ECB040F39EB}" emma:medium="tactile" emma:mode="ink">
          <msink:context xmlns:msink="http://schemas.microsoft.com/ink/2010/main" type="inkDrawing" rotatedBoundingBox="19501,15240 24996,13980 25184,14802 19689,16062" semanticType="callout" shapeName="Other">
            <msink:sourceLink direction="with" ref="{1159BB93-75E1-4ED9-AF33-95A0AC73427A}"/>
          </msink:context>
        </emma:interpretation>
      </emma:emma>
    </inkml:annotationXML>
    <inkml:trace contextRef="#ctx0" brushRef="#br0">10020 8437,'0'0,"0"0,0 0,0 0,5 4,6 2,11 10,11 12,15 10,8 3,20 0,14-1,27 0,17 0,10-8,5-10,5-7,10 2,-3-1,4-8,8-10,8-10,12-13,1-6,-3-3,-10-6,-7-4,1-1,-1-2,8-7,2-4,-10-2,-8-6,-6-9,-8-3,-9-2,-1-7,-5-2,-16 3,-15 8,-6 6,-10 7,-11 9,-10 5,-6 6,-10 6,-3 5,-2 3,-3 7,-5 3,-9 5,-11 5</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45.12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82A8D0-1C0B-4457-A92A-2422F2553CD3}" emma:medium="tactile" emma:mode="ink">
          <msink:context xmlns:msink="http://schemas.microsoft.com/ink/2010/main" type="inkDrawing" rotatedBoundingBox="23967,10101 27841,11461 27672,11942 23798,10581" semanticType="scratchOut" shapeName="Other">
            <msink:sourceLink direction="with" ref="{6BD742BC-50ED-4206-A4E6-4A227E10737F}"/>
          </msink:context>
        </emma:interpretation>
      </emma:emma>
    </inkml:annotationXML>
    <inkml:trace contextRef="#ctx0" brushRef="#br0">12854 5682,'0'0,"0"0,0 0,0 0,0 0,0 0,0 0,0 0,0 0,0 0,0 0,0 0,0 0,0 0,0 0,0 0,0 0,0 0,0 0,0 0,0 0,0 0,0 0,0 0,0-4,4-1,5-4,1-4,4 0,-2-3,2 3,6-1,4 2,6-1,1-3,4 2,0 4,2 2,-1 4,0 2,4 1,6 5,3 6,2 1,-1 3,0-2,-4 2,1-1,5-4,9 2,7 2,5-1,-5 2,-3-2,-2 1,-4-2,1-2,1 5,7 0,12 2,8-2,2 1,-8 1,-8-1,-2 4,3 3,1 2,-5 1,-5 0,-8-1,4 1,2-1,4 4,-8 1,-4 0,-5 2,2 1,-1-6,-1-2,-1 1,3 2,4-1,1-4,-2 2,-2-3,-2-1,-6-4,-8-1,-1-3,-3 5,0 3,3 7,-1 1,1 2,-2-2,-2 0,1-2,-2-5,-1-2,-7-5,-3 0,-2 2,1 1,1 2,0 3,1 0,-3-2,-1-2,-4-4,1 1,-4-3,2 1,-3 1,-2 0,-2-4,-3-3,2 2,1-2,-2-1,0-3,-2 0,0-2,-2-1,0 0,0 0,0 0,0 0,0-1,0 1,0 0,0 0,0 0,0 0,0 0,0 0,0 0,0 0,0 0,0 0,0 4,0 1,0 1,0-2,0-2</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25.36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390C9E2-F52A-4DE0-86AF-8C9957204FEF}" emma:medium="tactile" emma:mode="ink">
          <msink:context xmlns:msink="http://schemas.microsoft.com/ink/2010/main" type="inkDrawing" rotatedBoundingBox="27772,6115 33042,6293 32981,8079 27712,7902" hotPoints="33341,7200 30469,8151 27593,7217 30464,6265" semanticType="enclosure" shapeName="Ellipse">
            <msink:sourceLink direction="with" ref="{6BD742BC-50ED-4206-A4E6-4A227E10737F}"/>
          </msink:context>
        </emma:interpretation>
      </emma:emma>
    </inkml:annotationXML>
    <inkml:trace contextRef="#ctx0" brushRef="#br0">14913 3482,'0'0,"0"0,0 0,0 0,0 0,0 0,0 0,0 0,0 0,0 4,0 5,0 10,0 12,0 10,0 18,-4 14,-2 12,2 14,-1 8,2-4,1-10,2-14,-5-8,-4-3,-1-7,-3-4,0-5,4-7,2-7,3-6,2-5,1-6,1-4,1-3,3-2,6 3,5 2,4 1,10 3,9 2,10 0,12 1,13 3,9 3,15-5,15-2,13-2,4 0,5 1,11 0,18-3,4-2,6-7,10-1,1-2,-6 1,7 0,7-2,-1-2,-4-9,2-4,-8-1,-10 2,-7-2,-10-3,-8 0,-10-1,-6-3,-14-2,-15 3,-16-2,-11 0,-14-1,-10-2,0-5,3-7,0 0,-1-5,-5 2,-2-1,-6 1,-8-1,-7-2,-2-7,2-7,2-3,-4-4,-2 5,-4 3,-1 7,2 6,-3 3,0 3,-2 7,-3 4,-3 2,-3 0,-1 3,-2 2,0 2,-5-4,-5-4,-5-1,-7-2,-14 0,-10-1,-16 0,-15-3,-16-1,-19 0,-24 1,-12 2,0 1,-4-4,-12 0,-6 4,-6-1,3 0,-1 0,-3 0,5 2,6-1,2 6,-5 0,-2 1,9 3,12-1,4 0,1 1,3 4,9 4,7 3,1 6,-6 3,-5 0,4 0,14-1,14-2,9 3,4 2,7 1,8 2,18-2,18-2</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8:23.7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2191406-1A0C-4387-BB16-CD0F949BD834}" emma:medium="tactile" emma:mode="ink">
          <msink:context xmlns:msink="http://schemas.microsoft.com/ink/2010/main" type="writingRegion" rotatedBoundingBox="32218,12366 32056,18311 27498,18187 27660,12243"/>
        </emma:interpretation>
      </emma:emma>
    </inkml:annotationXML>
    <inkml:traceGroup>
      <inkml:annotationXML>
        <emma:emma xmlns:emma="http://www.w3.org/2003/04/emma" version="1.0">
          <emma:interpretation id="{D071093C-4C3D-4A89-8619-141DA5614B45}" emma:medium="tactile" emma:mode="ink">
            <msink:context xmlns:msink="http://schemas.microsoft.com/ink/2010/main" type="paragraph" rotatedBoundingBox="32372,13336 31934,18385 28915,18124 29353,13074" alignmentLevel="1"/>
          </emma:interpretation>
        </emma:emma>
      </inkml:annotationXML>
      <inkml:traceGroup>
        <inkml:annotationXML>
          <emma:emma xmlns:emma="http://www.w3.org/2003/04/emma" version="1.0">
            <emma:interpretation id="{7E62EF40-4936-44E3-B55E-B6101AB2493E}" emma:medium="tactile" emma:mode="ink">
              <msink:context xmlns:msink="http://schemas.microsoft.com/ink/2010/main" type="line" rotatedBoundingBox="32372,13336 31934,18385 28915,18124 29353,13074"/>
            </emma:interpretation>
          </emma:emma>
        </inkml:annotationXML>
        <inkml:traceGroup>
          <inkml:annotationXML>
            <emma:emma xmlns:emma="http://www.w3.org/2003/04/emma" version="1.0">
              <emma:interpretation id="{5BB87669-98FE-449A-8B71-F88D2BC11821}" emma:medium="tactile" emma:mode="ink">
                <msink:context xmlns:msink="http://schemas.microsoft.com/ink/2010/main" type="inkWord" rotatedBoundingBox="29844,12456 32033,14133 31448,14896 29259,13218"/>
              </emma:interpretation>
              <emma:one-of disjunction-type="recognition" id="oneOf0">
                <emma:interpretation id="interp0" emma:lang="fr-FR" emma:confidence="0">
                  <emma:literal>p</emma:literal>
                </emma:interpretation>
                <emma:interpretation id="interp1" emma:lang="fr-FR" emma:confidence="0">
                  <emma:literal>F</emma:literal>
                </emma:interpretation>
                <emma:interpretation id="interp2" emma:lang="fr-FR" emma:confidence="0">
                  <emma:literal>A</emma:literal>
                </emma:interpretation>
                <emma:interpretation id="interp3" emma:lang="fr-FR" emma:confidence="0">
                  <emma:literal>P</emma:literal>
                </emma:interpretation>
                <emma:interpretation id="interp4" emma:lang="fr-FR" emma:confidence="0">
                  <emma:literal>f</emma:literal>
                </emma:interpretation>
              </emma:one-of>
            </emma:emma>
          </inkml:annotationXML>
          <inkml:trace contextRef="#ctx0" brushRef="#br0">15007 5827,'0'0,"0"0,0 0,0 0,0 0,0 0,0 0,0 0,0 0,4 0,5 0,6-4,3-2,11 1,9 5,6 3,-1 4,5 1,5 0,7-2,4 2,8 3,4 1,0 2,-8 2,-8-1,-6 0,-9 3,1 5,4 7,2 7,4 0,0 3,11 10,10 9,0 1,-2 0,-8-7,-13-9,-7-3,1 3,-1 2,5 5,-3 3,-3-1,-3-5,-6-3,-6-1,1 0,-6-3,-3-5,-5-4,-6-9,-5-6,-4-8</inkml:trace>
          <inkml:trace contextRef="#ctx0" brushRef="#br0" timeOffset="12354">16324 11000,'0'0,"0"0,0 0,0 0,0 0,0 0,0 0,0 0,-4 0,-1 0,0 0,1 0,-3 0,-4 0,-5-4,-2-1,-4-4,-5-5,-2 1,-1-2,-2 2,0-1,-4 2,2-1,-6-3,-4-2,2-6,-2-3,5 3,4 2,0-4,2 3,-5 1,-5 1,-3-1,4 0,-1 3,4 2,4 3,4 0,4-2,2-1,5 1,3 0,3 2,1 0,2-2,-1 2,-2 0,1 1,3 0,-2 1,3 0,-2-4,-3 3,-4-2,-2 3,-2-2,0 2,-2 0,0-4,0 3,4 2,5 4</inkml:trace>
        </inkml:traceGroup>
        <inkml:traceGroup>
          <inkml:annotationXML>
            <emma:emma xmlns:emma="http://www.w3.org/2003/04/emma" version="1.0">
              <emma:interpretation id="{413AEFCA-9179-4032-8FB9-BB0005A36927}" emma:medium="tactile" emma:mode="ink">
                <msink:context xmlns:msink="http://schemas.microsoft.com/ink/2010/main" type="inkWord" rotatedBoundingBox="29278,17565 30867,14867 32878,16052 31289,18750"/>
              </emma:interpretation>
              <emma:one-of disjunction-type="recognition" id="oneOf1">
                <emma:interpretation id="interp5" emma:lang="fr-FR" emma:confidence="0">
                  <emma:literal>El,</emma:literal>
                </emma:interpretation>
                <emma:interpretation id="interp6" emma:lang="fr-FR" emma:confidence="0">
                  <emma:literal>EU,</emma:literal>
                </emma:interpretation>
                <emma:interpretation id="interp7" emma:lang="fr-FR" emma:confidence="0">
                  <emma:literal>E,</emma:literal>
                </emma:interpretation>
                <emma:interpretation id="interp8" emma:lang="fr-FR" emma:confidence="0">
                  <emma:literal>EN,</emma:literal>
                </emma:interpretation>
                <emma:interpretation id="interp9" emma:lang="fr-FR" emma:confidence="0">
                  <emma:literal>FEI,</emma:literal>
                </emma:interpretation>
              </emma:one-of>
            </emma:emma>
          </inkml:annotationXML>
          <inkml:trace contextRef="#ctx0" brushRef="#br0" timeOffset="1035">17476 6697,'0'0,"0"0,0 0,0 0,0 0,0 0,0 0,0 0,0 0,0 0,0 0,0 0,0 0,0 0,0 0,0 0,0 0,0 0,0 0,0 0,-4 4,-9 5,-10 10,-22 12,-15 15,-9 10,-1 0,-1-2,5-5,4-8,6-3,3-3,8-4,3-3,8-7,7-6,8-7,6-3,6-4,5-1,1 2,2 2,5 4,0 5,8 8,6 4,7 6,3 2,5-1,3-1,1-3,-4-6,-3-6,-2-7,0-4,4-7,0-7,-2-3,2-2,-1-4,-7-2,2-6,-5-6,-2-11,-1-8,-4-9,-4-6,-5-3,-3 5,-2 10,-2 7,-1 6,1 11,-2 6,2 8,0 6</inkml:trace>
          <inkml:trace contextRef="#ctx0" brushRef="#br0" timeOffset="-52776.271">16253 8507,'0'0,"0"0,0 0,0 0,0-4,0-5,0-2,0-2,4-3,5-7,9-8,22-13,12-9,9-7,6-5,4 1,-2 3,-5 8,-6 8,-8 9,-5 14,2 11,5 11,14 18,15 17,7 16,3 10,-1 15,-4 7,-5 1,-12-6,-10-8,-14-16,-16-17</inkml:trace>
          <inkml:trace contextRef="#ctx0" brushRef="#br0" timeOffset="-53274.271">16136 8461,'0'0,"0"0,0 0,0 0,0 0,0 0,0 0,0 0,0 0,3 4,11 9,22 7,24 0,28 8,21 8,17 1,19 2,8 4,-1-3,-7-7,-12-6,-13-4,-6-5,-11-9,-23-8,-25-2</inkml:trace>
          <inkml:trace contextRef="#ctx0" brushRef="#br0" timeOffset="-55570.271">16700 8484,'0'0,"0"4,-4 1,-1 9,-8 8,-5 18,-5 26,2 24,2 23,2 11,5 5,5 4,7-4,4-13,5-13,1-24,-2-27</inkml:trace>
          <inkml:trace contextRef="#ctx0" brushRef="#br0" timeOffset="-54942.271">17312 8743,'0'0,"0"0,0 0,0 0,0 4,0 5,4 14,1 10,5 8,3 16,0 20,2 24,2 11,-1-2,0-7,-3-21,-3-26</inkml:trace>
          <inkml:trace contextRef="#ctx0" brushRef="#br0" timeOffset="-55225.271">16983 8884,'0'0,"0"0,0 0,0 0,0 0,0 0,0 0,0 0,0 0,-4 8,-1 7,-1 20,2 29,1 31,6 16,1 4,4-1,2-7,2-19,3-20,-1-22,-2-18</inkml:trace>
          <inkml:trace contextRef="#ctx0" brushRef="#br0" timeOffset="-54505.271">16465 9919,'0'0,"0"0,0 0,0 0,4 0,5 0,10 0,9 0,15 4,18 5,17 10,24 5,15 2,7-3,-6-1,-7-4,-5-6,-2-5,-18-3,-24-3</inkml:trace>
          <inkml:trace contextRef="#ctx0" brushRef="#br0" timeOffset="-53844.271">16301 9965,'0'0,"0"0,0 0,0 0,0 0,0 0,0 4,4 5,1 5,5 9,-1 8,3 7,3 4,3 4,3-2,2-4,4-2,6-7,2-4,2-8,7-6,13-6,12-7,21-5,18-5,4-5,0 1,-7-2,-9 1,-10 1,-10 1,-8 0,-14 1,-16 4</inkml:trace>
        </inkml:traceGroup>
      </inkml:traceGroup>
    </inkml:traceGroup>
    <inkml:traceGroup>
      <inkml:annotationXML>
        <emma:emma xmlns:emma="http://www.w3.org/2003/04/emma" version="1.0">
          <emma:interpretation id="{7C6DCC60-7361-4307-9E5E-034012C2296B}" emma:medium="tactile" emma:mode="ink">
            <msink:context xmlns:msink="http://schemas.microsoft.com/ink/2010/main" type="paragraph" rotatedBoundingBox="29717,12298 29569,17749 27512,17693 27660,12243" alignmentLevel="1"/>
          </emma:interpretation>
        </emma:emma>
      </inkml:annotationXML>
      <inkml:traceGroup>
        <inkml:annotationXML>
          <emma:emma xmlns:emma="http://www.w3.org/2003/04/emma" version="1.0">
            <emma:interpretation id="{6974C73B-8EF9-4F4D-83A9-4D3E8441AF5E}" emma:medium="tactile" emma:mode="ink">
              <msink:context xmlns:msink="http://schemas.microsoft.com/ink/2010/main" type="line" rotatedBoundingBox="29717,12298 29569,17749 27512,17693 27660,12243"/>
            </emma:interpretation>
          </emma:emma>
        </inkml:annotationXML>
        <inkml:traceGroup>
          <inkml:annotationXML>
            <emma:emma xmlns:emma="http://www.w3.org/2003/04/emma" version="1.0">
              <emma:interpretation id="{05C3FB01-5B57-4A83-9B2C-92DE65C451CA}" emma:medium="tactile" emma:mode="ink">
                <msink:context xmlns:msink="http://schemas.microsoft.com/ink/2010/main" type="inkWord" rotatedBoundingBox="29717,12298 29569,17749 27512,17693 27660,12243"/>
              </emma:interpretation>
              <emma:one-of disjunction-type="recognition" id="oneOf2">
                <emma:interpretation id="interp10" emma:lang="fr-FR" emma:confidence="0">
                  <emma:literal>¥</emma:literal>
                </emma:interpretation>
                <emma:interpretation id="interp11" emma:lang="fr-FR" emma:confidence="0">
                  <emma:literal>ç</emma:literal>
                </emma:interpretation>
                <emma:interpretation id="interp12" emma:lang="fr-FR" emma:confidence="0">
                  <emma:literal>€</emma:literal>
                </emma:interpretation>
                <emma:interpretation id="interp13" emma:lang="fr-FR" emma:confidence="0">
                  <emma:literal>Ç</emma:literal>
                </emma:interpretation>
                <emma:interpretation id="interp14" emma:lang="fr-FR" emma:confidence="0">
                  <emma:literal>ê</emma:literal>
                </emma:interpretation>
              </emma:one-of>
            </emma:emma>
          </inkml:annotationXML>
          <inkml:trace contextRef="#ctx0" brushRef="#br0" timeOffset="5900">13501 7827,'0'0,"0"8,0 18,0 30,4 20,5 22,10 14,5 0,2-8,1-8,-3-17,-4-18,-3-16,-2-15,1-13,-2-13,1-15,1-18,-2-16,-3-12,-3-9,-4 0,-2-2,-6 2,-1 10,-4 10,-2 8,3 11,1 10,7 12,7 11,10 16,15 13,9 7,6 2,3-3,-3-8,-9-7,-8-7,-4-10,-8-8,-9-12,-12-7,-4-5,-6-11,-3-7,-1-5,0-3,2 0,4-1,8 5,4 6,6 5,2 8,3 10,0 6,2 6,2 3,-1 2,0 5,-1 0,0 1,-2-2,-4-1,-2-2,-2 0,-3-6,-1-6,4-8,5-14,1-10,-2 0,-1 1,1 4,0 5,3 8,-2 8,-1 6,1 5,4 4,0 1,-3 2,-4-5,-1-9,-3-11,-1-5,-1-2,0 0,-1 6,0 2,1 5,0 1,0 0,0 3,0-1,0 2,0-2,4-4,1-6,0 4,-1 3,-1 6,-1 4,-1 3,-1 3,0 1,0 1,4-4,1-1,4-5,0-4,3-3,3-9,-1-7,-6-10,-10-6,-3-2,-2 2,1 6,2 6,0 9,2 10,1 10,5 12,5 4,6 5,8 0,3-2,-1-4,-2-2,-5-7,-1-15,-3-21,-9-28,-9-39,-7-26,-3-6,-2 11,-2 15,0 23,6 21,-2 23,4 18,3 13,5 14,9 9,10 7,15 17,9 15,11 9,-1 8,-4-3,-3-10,-4-4,-9-13,-10-11,-9-11,-6-7,-4-6,-6-2,-3-2,-4 0,-4-4,0-6,3 1,8-7,8-8,7-7,2-7,3 0,3 2,-2 5,-5-2,2-1,-4-4,-6 2,-4 7,-3 9,0 8,1 6,-1 5,6 7,5 6,10 2,6 3,-2-1,0-3,-4-4,-1-6,1-8,-3-3,-4-3,-4-4,-3 2,-3 2,0 4,-2 0,5 0,4-5,6-4,8-4,4-6,6-6,2-5,-2 0,3 3,2 2,-3 9,-10 7</inkml:trace>
          <inkml:trace contextRef="#ctx0" brushRef="#br0" timeOffset="-1230">13313 5098,'0'0,"0"0,0 4,0 21,0 19,0 9,0 13,4 10,1 12,1 12,-2 4,-2 1,4 6,0 1,0 4,-2 4,-1 0,-2 1,0 7,0 6,-6 1,0-4,-1-4,6-2,2 4,2 1,-2-2,1 5,3 1,0-8,0 4,-2 0,-1 4,-1-2,-1-10,-1 0,-4-6,-2-6,1-10,5-6,2-2,5-10,1-10,0-14,-2-13,-2-9,-2-7,-1-5,4-7,4-1,1 0,3-3,-1 1,1-2,11 0,18 3,16 2,12-1,5 1,-2-3,-1-4,-10-3,-2-4,-4-1,-3 2,-4 1,0-1,-7 0,-4-2,-6 0,0-2,-2 0,-6-4,2-5,-5-6,-1-7,-4-5,3-14,2-11,2-5,1-5,0-8,4-16,2-13,-5-7,-2 4,-2-1,-4-3,0-12,-4-5,0 1,-2-1,-7-1,-4-11,-2-2,-1 6,0 9,-3 1,-1-6,1-6,1 3,3 13,-4 6,-4 1,-5 4,0-4,4 0,2 8,4 0,-2 2,0 2,2 6,5 2,4 0,4 4,0 13,0 10,-2 12,-2 11,-5 0,-3-1,-1 2,1 4,1 0,0 2,2 7,-4 2,0 8,-4 0,-4 0,0 3,-2 0,2 1,-1-1,-2-2,-7-3,-10-2,-13-1,-6-2,-6 3,-6 2,-3 2,-6 2,-4-2,5-2,5 2,-1 0,-1 3,3 3,4 3,6 4,-1 2,10 0,13 2</inkml:trace>
          <inkml:trace contextRef="#ctx0" brushRef="#br0" timeOffset="13548">14888 9825,'0'0,"0"0,0 0,0 0,0 0,0 0,0 0,0 0,0 0,0 0,0 0,0 0,0 0,0 0,0 4,-4 5,-5 10,-10 8,-8 9,-5 2,-4-2,-8 6,-5 2,-2 0,4-5,5-5,7-4,9-8,9-2,7-6,5-1,4-2,2-4,5 2,5 3,5-1,3 2,7-1,3 1,1-2,-2 3,0 0,-2 0,-5-2,-3-5,-3-2,-1-3,-3-2,1 0,3 0,-2-1,1 0,-2 1,2 0,1 0,3-4,-2-6,1-4,-4-1,2-1,-3-6,-3-3,-4-2,-2-4,-1-1,-2 2,0 1,-1 2,0 1,1 5,0 7</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54.98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794BDD0-10A4-4CE7-8536-6E0015984B80}" emma:medium="tactile" emma:mode="ink">
          <msink:context xmlns:msink="http://schemas.microsoft.com/ink/2010/main" type="inkDrawing"/>
        </emma:interpretation>
      </emma:emma>
    </inkml:annotationXML>
    <inkml:trace contextRef="#ctx0" brushRef="#br0">8747 2202,'0'0,"0"0,0 0,0 0,0 0,0 0,0 0,0 0,-5 0,-1 0,-5 0,-5 0,-5 0,-8 0,-9 9,-3 9,-8 6,-1 8,-7 8,2 7,5 0,7 7,6 4,3 1,10 6,6 0,13 0,12-3,13-6,9-8,14-2,9 0,10-3,9-4,2-3,8-9,9-8,4-13,-5-11,-3-10,4-8,0-4,-1-3,-5 0,-8-1,-12-4,-12-1,-5 0,-11 3,-6 1,-10-3,-6-1,-12-4,-5 1,-12 2,-4 1,-3 4,-3-4,-7 1,-6-4,-8-1,-6 3,-7-2,-4 5,-5 3,-6 8,10 7,15 7</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6.9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DD9FF84-76FD-4627-8E8D-981D27674111}" emma:medium="tactile" emma:mode="ink">
          <msink:context xmlns:msink="http://schemas.microsoft.com/ink/2010/main" type="inkDrawing"/>
        </emma:interpretation>
      </emma:emma>
    </inkml:annotationXML>
    <inkml:trace contextRef="#ctx0" brushRef="#br0">8679 2837,'0'0,"0"0,0 0,0 0,0 0,0 0,0 0,0 5,0 6,0 6,0 5,0 14,0 14,-5 14,-6 19,-7 20,-8 21,-6 24,-12 14,-8 14,1-4,-6-2,-3-6,0-12,-1-18,6-16,8-15,2-14,3-14,6-14,2-9,8-2,3-6,2-10,3-6,5-3,5-1,8-5,10 5,7-2,6-1,3-3,17 5,21 8,27 3,18-3,5-3,12-2,8 1,10-10,5-7,-8-6,-10-4,-3-1,-4-1,-3 0,1 1,-6-1,-8 2,-13-1,-12 1,-16 0,-15 0,-16 0,-10 0,-3 0,-7 0,-1 0,-3 0,-3 0,-4 0,-2 0,-2 0,-1 0,0 0,-1 0,0 0,1 0,0 0,-1 0,1 0,0 0,0 0,0 0,0 0,0 0,0 0,0 0,0 0,0-5,0-6,0-6,0-10,0-10,0-13,0-12,-5-15,-6-9,-6-9,-5-3,-4-3,-6 0,-4-5,-4-1,-1 0,7-2,5 4,6 5,3 5,-5 0,-3 1,-1 7,4 4,1 12,1 8,3 9,6 10,5 12,4 2,2 6,3 3,1 0,-5-7,-1-3,-5 0,-1-1,-3 1,-4 5,1 3,3 5,5 1,3-2,3 3,2 4,1-2,0 4,1 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7609-4C40-4AC9-84FF-62891BB0801B}" type="datetimeFigureOut">
              <a:rPr lang="fr-FR" smtClean="0"/>
              <a:t>24/08/2019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B6601-A831-4CBA-B7AB-EABF32447504}" type="slidenum">
              <a:rPr lang="fr-FR" smtClean="0"/>
              <a:t>‹N°›</a:t>
            </a:fld>
            <a:endParaRPr lang="fr-FR"/>
          </a:p>
        </p:txBody>
      </p:sp>
    </p:spTree>
    <p:extLst>
      <p:ext uri="{BB962C8B-B14F-4D97-AF65-F5344CB8AC3E}">
        <p14:creationId xmlns:p14="http://schemas.microsoft.com/office/powerpoint/2010/main" val="240136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8</a:t>
            </a:fld>
            <a:endParaRPr lang="fr-FR"/>
          </a:p>
        </p:txBody>
      </p:sp>
    </p:spTree>
    <p:extLst>
      <p:ext uri="{BB962C8B-B14F-4D97-AF65-F5344CB8AC3E}">
        <p14:creationId xmlns:p14="http://schemas.microsoft.com/office/powerpoint/2010/main" val="343910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Flockdb</a:t>
            </a:r>
            <a:r>
              <a:rPr lang="fr-FR" dirty="0"/>
              <a:t> - twitter</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121</a:t>
            </a:fld>
            <a:endParaRPr lang="fr-FR"/>
          </a:p>
        </p:txBody>
      </p:sp>
    </p:spTree>
    <p:extLst>
      <p:ext uri="{BB962C8B-B14F-4D97-AF65-F5344CB8AC3E}">
        <p14:creationId xmlns:p14="http://schemas.microsoft.com/office/powerpoint/2010/main" val="211397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Lucene</a:t>
            </a:r>
            <a:r>
              <a:rPr lang="fr-FR" dirty="0"/>
              <a:t> – </a:t>
            </a:r>
            <a:r>
              <a:rPr lang="fr-FR" dirty="0" err="1"/>
              <a:t>text</a:t>
            </a:r>
            <a:r>
              <a:rPr lang="fr-FR" dirty="0"/>
              <a:t> </a:t>
            </a:r>
            <a:r>
              <a:rPr lang="fr-FR" dirty="0" err="1"/>
              <a:t>processing</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123</a:t>
            </a:fld>
            <a:endParaRPr lang="fr-FR"/>
          </a:p>
        </p:txBody>
      </p:sp>
    </p:spTree>
    <p:extLst>
      <p:ext uri="{BB962C8B-B14F-4D97-AF65-F5344CB8AC3E}">
        <p14:creationId xmlns:p14="http://schemas.microsoft.com/office/powerpoint/2010/main" val="2017458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Kafka</a:t>
            </a:r>
            <a:r>
              <a:rPr lang="fr-FR" baseline="0" dirty="0"/>
              <a:t> </a:t>
            </a:r>
            <a:r>
              <a:rPr lang="fr-FR" baseline="0" dirty="0" err="1"/>
              <a:t>linkedIn</a:t>
            </a:r>
            <a:endParaRPr lang="fr-FR" baseline="0" dirty="0"/>
          </a:p>
          <a:p>
            <a:r>
              <a:rPr lang="fr-FR" baseline="0" dirty="0" err="1"/>
              <a:t>Cf</a:t>
            </a:r>
            <a:r>
              <a:rPr lang="fr-FR" baseline="0" dirty="0"/>
              <a:t> slide 69</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133</a:t>
            </a:fld>
            <a:endParaRPr lang="fr-FR"/>
          </a:p>
        </p:txBody>
      </p:sp>
    </p:spTree>
    <p:extLst>
      <p:ext uri="{BB962C8B-B14F-4D97-AF65-F5344CB8AC3E}">
        <p14:creationId xmlns:p14="http://schemas.microsoft.com/office/powerpoint/2010/main" val="363356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Joel</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Spolsky</a:t>
            </a:r>
            <a:r>
              <a:rPr lang="fr-FR" sz="1200" b="0" i="0" kern="1200" baseline="0" dirty="0">
                <a:solidFill>
                  <a:schemeClr val="tx1"/>
                </a:solidFill>
                <a:effectLst/>
                <a:latin typeface="+mn-lt"/>
                <a:ea typeface="+mn-ea"/>
                <a:cs typeface="+mn-cs"/>
              </a:rPr>
              <a:t> </a:t>
            </a:r>
            <a:r>
              <a:rPr lang="fr-FR" sz="1200" b="0" i="0" kern="1200" baseline="0" dirty="0" err="1">
                <a:solidFill>
                  <a:schemeClr val="tx1"/>
                </a:solidFill>
                <a:effectLst/>
                <a:latin typeface="+mn-lt"/>
                <a:ea typeface="+mn-ea"/>
                <a:cs typeface="+mn-cs"/>
              </a:rPr>
              <a:t>Trello</a:t>
            </a:r>
            <a:r>
              <a:rPr lang="fr-FR" sz="1200" b="0" i="0" kern="1200" baseline="0" dirty="0">
                <a:solidFill>
                  <a:schemeClr val="tx1"/>
                </a:solidFill>
                <a:effectLst/>
                <a:latin typeface="+mn-lt"/>
                <a:ea typeface="+mn-ea"/>
                <a:cs typeface="+mn-cs"/>
              </a:rPr>
              <a:t> XL </a:t>
            </a:r>
            <a:r>
              <a:rPr lang="fr-FR" sz="1200" b="0" i="0" kern="1200" baseline="0" dirty="0" err="1">
                <a:solidFill>
                  <a:schemeClr val="tx1"/>
                </a:solidFill>
                <a:effectLst/>
                <a:latin typeface="+mn-lt"/>
                <a:ea typeface="+mn-ea"/>
                <a:cs typeface="+mn-cs"/>
              </a:rPr>
              <a:t>Stackoverflow</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144</a:t>
            </a:fld>
            <a:endParaRPr lang="fr-FR"/>
          </a:p>
        </p:txBody>
      </p:sp>
    </p:spTree>
    <p:extLst>
      <p:ext uri="{BB962C8B-B14F-4D97-AF65-F5344CB8AC3E}">
        <p14:creationId xmlns:p14="http://schemas.microsoft.com/office/powerpoint/2010/main" val="140429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Stage = cache de </a:t>
            </a:r>
            <a:r>
              <a:rPr lang="fr-FR" dirty="0" err="1"/>
              <a:t>preparation</a:t>
            </a:r>
            <a:r>
              <a:rPr lang="fr-FR" dirty="0"/>
              <a:t> de commit</a:t>
            </a:r>
          </a:p>
          <a:p>
            <a:r>
              <a:rPr lang="fr-FR" dirty="0"/>
              <a:t>Commit</a:t>
            </a:r>
            <a:r>
              <a:rPr lang="fr-FR" baseline="0" dirty="0"/>
              <a:t> –a pour </a:t>
            </a:r>
            <a:r>
              <a:rPr lang="fr-FR" baseline="0" dirty="0" err="1"/>
              <a:t>add</a:t>
            </a:r>
            <a:r>
              <a:rPr lang="fr-FR" baseline="0" dirty="0"/>
              <a:t> &amp; commit les fichiers déjà indexer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152</a:t>
            </a:fld>
            <a:endParaRPr lang="fr-FR"/>
          </a:p>
        </p:txBody>
      </p:sp>
    </p:spTree>
    <p:extLst>
      <p:ext uri="{BB962C8B-B14F-4D97-AF65-F5344CB8AC3E}">
        <p14:creationId xmlns:p14="http://schemas.microsoft.com/office/powerpoint/2010/main" val="148375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Rebase</a:t>
            </a:r>
            <a:r>
              <a:rPr lang="fr-FR" dirty="0"/>
              <a:t> historique</a:t>
            </a:r>
            <a:r>
              <a:rPr lang="fr-FR" baseline="0" dirty="0"/>
              <a:t> plus propre</a:t>
            </a:r>
          </a:p>
          <a:p>
            <a:r>
              <a:rPr lang="fr-FR" baseline="0" dirty="0" err="1"/>
              <a:t>Rebase</a:t>
            </a:r>
            <a:r>
              <a:rPr lang="fr-FR" baseline="0" dirty="0"/>
              <a:t> –i sur un commit qui appartient </a:t>
            </a:r>
            <a:r>
              <a:rPr lang="fr-FR" baseline="0" dirty="0" err="1"/>
              <a:t>dejà</a:t>
            </a:r>
            <a:r>
              <a:rPr lang="fr-FR" baseline="0" dirty="0"/>
              <a:t> à son historique</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153</a:t>
            </a:fld>
            <a:endParaRPr lang="fr-FR"/>
          </a:p>
        </p:txBody>
      </p:sp>
    </p:spTree>
    <p:extLst>
      <p:ext uri="{BB962C8B-B14F-4D97-AF65-F5344CB8AC3E}">
        <p14:creationId xmlns:p14="http://schemas.microsoft.com/office/powerpoint/2010/main" val="22135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select</a:t>
            </a:r>
            <a:r>
              <a:rPr lang="fr-FR" baseline="0" dirty="0"/>
              <a:t> </a:t>
            </a:r>
            <a:r>
              <a:rPr lang="fr-FR" baseline="0" dirty="0" err="1"/>
              <a:t>statement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155</a:t>
            </a:fld>
            <a:endParaRPr lang="fr-FR"/>
          </a:p>
        </p:txBody>
      </p:sp>
    </p:spTree>
    <p:extLst>
      <p:ext uri="{BB962C8B-B14F-4D97-AF65-F5344CB8AC3E}">
        <p14:creationId xmlns:p14="http://schemas.microsoft.com/office/powerpoint/2010/main" val="2427959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158</a:t>
            </a:fld>
            <a:endParaRPr lang="fr-FR"/>
          </a:p>
        </p:txBody>
      </p:sp>
    </p:spTree>
    <p:extLst>
      <p:ext uri="{BB962C8B-B14F-4D97-AF65-F5344CB8AC3E}">
        <p14:creationId xmlns:p14="http://schemas.microsoft.com/office/powerpoint/2010/main" val="153279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a:t>
            </a:r>
            <a:r>
              <a:rPr lang="fr-FR" dirty="0" err="1"/>
              <a:t>parsing</a:t>
            </a:r>
            <a:r>
              <a:rPr lang="fr-FR" dirty="0"/>
              <a:t> </a:t>
            </a:r>
            <a:r>
              <a:rPr lang="fr-FR" dirty="0" err="1"/>
              <a:t>legacy</a:t>
            </a:r>
            <a:r>
              <a:rPr lang="fr-FR" dirty="0"/>
              <a:t>/new code</a:t>
            </a:r>
          </a:p>
          <a:p>
            <a:r>
              <a:rPr lang="fr-FR" dirty="0"/>
              <a:t>Utiliser le </a:t>
            </a:r>
            <a:r>
              <a:rPr lang="fr-FR" dirty="0" err="1"/>
              <a:t>resultat</a:t>
            </a:r>
            <a:r>
              <a:rPr lang="fr-FR" dirty="0"/>
              <a:t> pour</a:t>
            </a:r>
            <a:r>
              <a:rPr lang="fr-FR" baseline="0" dirty="0"/>
              <a:t> appel http</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159</a:t>
            </a:fld>
            <a:endParaRPr lang="fr-FR"/>
          </a:p>
        </p:txBody>
      </p:sp>
    </p:spTree>
    <p:extLst>
      <p:ext uri="{BB962C8B-B14F-4D97-AF65-F5344CB8AC3E}">
        <p14:creationId xmlns:p14="http://schemas.microsoft.com/office/powerpoint/2010/main" val="289782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AskMonitor</a:t>
            </a:r>
            <a:r>
              <a:rPr lang="fr-FR" dirty="0"/>
              <a:t> </a:t>
            </a:r>
            <a:r>
              <a:rPr lang="fr-FR" dirty="0" err="1"/>
              <a:t>am</a:t>
            </a:r>
            <a:r>
              <a:rPr lang="fr-FR" dirty="0"/>
              <a:t> = new </a:t>
            </a:r>
            <a:r>
              <a:rPr lang="fr-FR" dirty="0" err="1"/>
              <a:t>AskMonitor</a:t>
            </a:r>
            <a:r>
              <a:rPr lang="fr-FR" dirty="0"/>
              <a:t>("Time Vortex </a:t>
            </a:r>
            <a:r>
              <a:rPr lang="fr-FR" dirty="0" err="1"/>
              <a:t>Hocus</a:t>
            </a:r>
            <a:r>
              <a:rPr lang="fr-FR" dirty="0"/>
              <a:t>", 2, </a:t>
            </a:r>
            <a:r>
              <a:rPr lang="fr-FR" dirty="0" err="1"/>
              <a:t>alarm</a:t>
            </a:r>
            <a:r>
              <a:rPr lang="fr-FR" dirty="0"/>
              <a:t>); </a:t>
            </a:r>
            <a:r>
              <a:rPr lang="fr-FR" dirty="0" err="1"/>
              <a:t>am.setValue</a:t>
            </a:r>
            <a:r>
              <a:rPr lang="fr-FR" dirty="0"/>
              <a:t>(3); if (</a:t>
            </a:r>
            <a:r>
              <a:rPr lang="fr-FR" dirty="0" err="1"/>
              <a:t>am.getValue</a:t>
            </a:r>
            <a:r>
              <a:rPr lang="fr-FR" dirty="0"/>
              <a:t>() &gt; </a:t>
            </a:r>
            <a:r>
              <a:rPr lang="fr-FR" dirty="0" err="1"/>
              <a:t>am.getLimit</a:t>
            </a:r>
            <a:r>
              <a:rPr lang="fr-FR" dirty="0"/>
              <a:t>()) </a:t>
            </a:r>
            <a:r>
              <a:rPr lang="fr-FR" dirty="0" err="1"/>
              <a:t>am.getAlarm</a:t>
            </a:r>
            <a:r>
              <a:rPr lang="fr-FR" dirty="0"/>
              <a:t>().</a:t>
            </a:r>
            <a:r>
              <a:rPr lang="fr-FR" dirty="0" err="1"/>
              <a:t>warn</a:t>
            </a:r>
            <a:r>
              <a:rPr lang="fr-FR" dirty="0"/>
              <a:t>(</a:t>
            </a:r>
            <a:r>
              <a:rPr lang="fr-FR" dirty="0" err="1"/>
              <a:t>am.getName</a:t>
            </a:r>
            <a:r>
              <a:rPr lang="fr-FR" dirty="0"/>
              <a:t>() + " </a:t>
            </a:r>
            <a:r>
              <a:rPr lang="fr-FR" dirty="0" err="1"/>
              <a:t>too</a:t>
            </a:r>
            <a:r>
              <a:rPr lang="fr-FR" dirty="0"/>
              <a:t> high");</a:t>
            </a:r>
            <a:br>
              <a:rPr lang="fr-FR" dirty="0"/>
            </a:b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160</a:t>
            </a:fld>
            <a:endParaRPr lang="fr-FR"/>
          </a:p>
        </p:txBody>
      </p:sp>
    </p:spTree>
    <p:extLst>
      <p:ext uri="{BB962C8B-B14F-4D97-AF65-F5344CB8AC3E}">
        <p14:creationId xmlns:p14="http://schemas.microsoft.com/office/powerpoint/2010/main" val="388752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OLAP</a:t>
            </a:r>
            <a:r>
              <a:rPr lang="fr-FR" baseline="0" dirty="0"/>
              <a:t> traitement analytique en ligne (</a:t>
            </a:r>
            <a:r>
              <a:rPr lang="fr-FR" baseline="0" dirty="0" err="1"/>
              <a:t>hypercube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a:t>
            </a:fld>
            <a:endParaRPr lang="fr-FR"/>
          </a:p>
        </p:txBody>
      </p:sp>
    </p:spTree>
    <p:extLst>
      <p:ext uri="{BB962C8B-B14F-4D97-AF65-F5344CB8AC3E}">
        <p14:creationId xmlns:p14="http://schemas.microsoft.com/office/powerpoint/2010/main" val="94309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161</a:t>
            </a:fld>
            <a:endParaRPr lang="fr-FR"/>
          </a:p>
        </p:txBody>
      </p:sp>
    </p:spTree>
    <p:extLst>
      <p:ext uri="{BB962C8B-B14F-4D97-AF65-F5344CB8AC3E}">
        <p14:creationId xmlns:p14="http://schemas.microsoft.com/office/powerpoint/2010/main" val="1096099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UserAuthenticator</a:t>
            </a:r>
            <a:r>
              <a:rPr lang="fr-FR" baseline="0" dirty="0"/>
              <a:t> / </a:t>
            </a:r>
            <a:r>
              <a:rPr lang="fr-FR" baseline="0" dirty="0" err="1"/>
              <a:t>getUser</a:t>
            </a:r>
            <a:r>
              <a:rPr lang="fr-FR" baseline="0" dirty="0"/>
              <a:t>/ </a:t>
            </a:r>
            <a:r>
              <a:rPr lang="fr-FR" baseline="0" dirty="0" err="1"/>
              <a:t>authenticate</a:t>
            </a:r>
            <a:endParaRPr lang="fr-FR" baseline="0" dirty="0"/>
          </a:p>
          <a:p>
            <a:endParaRPr lang="fr-FR" baseline="0" dirty="0"/>
          </a:p>
          <a:p>
            <a:r>
              <a:rPr lang="fr-FR" baseline="0" dirty="0"/>
              <a:t>Banque compte cheque vs compte sur livret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163</a:t>
            </a:fld>
            <a:endParaRPr lang="fr-FR"/>
          </a:p>
        </p:txBody>
      </p:sp>
    </p:spTree>
    <p:extLst>
      <p:ext uri="{BB962C8B-B14F-4D97-AF65-F5344CB8AC3E}">
        <p14:creationId xmlns:p14="http://schemas.microsoft.com/office/powerpoint/2010/main" val="2099012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sportInfoParser</a:t>
            </a:r>
            <a:endParaRPr lang="fr-FR" dirty="0"/>
          </a:p>
          <a:p>
            <a:endParaRPr lang="fr-FR" dirty="0"/>
          </a:p>
          <a:p>
            <a:r>
              <a:rPr lang="fr-FR" dirty="0"/>
              <a:t>Ou </a:t>
            </a:r>
            <a:r>
              <a:rPr lang="fr-FR" dirty="0" err="1"/>
              <a:t>filter</a:t>
            </a:r>
            <a:r>
              <a:rPr lang="fr-FR" dirty="0"/>
              <a:t> by </a:t>
            </a:r>
            <a:r>
              <a:rPr lang="fr-FR" dirty="0" err="1"/>
              <a:t>color</a:t>
            </a:r>
            <a:r>
              <a:rPr lang="fr-FR" dirty="0"/>
              <a:t>/size</a:t>
            </a:r>
          </a:p>
          <a:p>
            <a:endParaRPr lang="fr-FR" dirty="0"/>
          </a:p>
          <a:p>
            <a:r>
              <a:rPr lang="fr-FR" dirty="0"/>
              <a:t>OCP par composition / injection de logger par composition</a:t>
            </a:r>
          </a:p>
          <a:p>
            <a:endParaRPr lang="fr-F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164</a:t>
            </a:fld>
            <a:endParaRPr lang="fr-FR"/>
          </a:p>
        </p:txBody>
      </p:sp>
    </p:spTree>
    <p:extLst>
      <p:ext uri="{BB962C8B-B14F-4D97-AF65-F5344CB8AC3E}">
        <p14:creationId xmlns:p14="http://schemas.microsoft.com/office/powerpoint/2010/main" val="1566111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Methode</a:t>
            </a:r>
            <a:r>
              <a:rPr lang="fr-FR" dirty="0"/>
              <a:t> </a:t>
            </a:r>
            <a:r>
              <a:rPr lang="fr-FR" dirty="0" err="1"/>
              <a:t>equals</a:t>
            </a:r>
            <a:r>
              <a:rPr lang="fr-FR" dirty="0"/>
              <a:t>/ </a:t>
            </a:r>
            <a:r>
              <a:rPr lang="fr-FR" dirty="0" err="1"/>
              <a:t>coloredPoint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165</a:t>
            </a:fld>
            <a:endParaRPr lang="fr-FR"/>
          </a:p>
        </p:txBody>
      </p:sp>
    </p:spTree>
    <p:extLst>
      <p:ext uri="{BB962C8B-B14F-4D97-AF65-F5344CB8AC3E}">
        <p14:creationId xmlns:p14="http://schemas.microsoft.com/office/powerpoint/2010/main" val="2759901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SpamDetector</a:t>
            </a:r>
            <a:r>
              <a:rPr lang="fr-FR" dirty="0"/>
              <a:t>/</a:t>
            </a:r>
            <a:r>
              <a:rPr lang="fr-FR" dirty="0" err="1"/>
              <a:t>QuickMessage</a:t>
            </a:r>
            <a:r>
              <a:rPr lang="fr-FR" dirty="0"/>
              <a:t>/</a:t>
            </a:r>
            <a:r>
              <a:rPr lang="fr-FR" dirty="0" err="1"/>
              <a:t>AuthorText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166</a:t>
            </a:fld>
            <a:endParaRPr lang="fr-FR"/>
          </a:p>
        </p:txBody>
      </p:sp>
    </p:spTree>
    <p:extLst>
      <p:ext uri="{BB962C8B-B14F-4D97-AF65-F5344CB8AC3E}">
        <p14:creationId xmlns:p14="http://schemas.microsoft.com/office/powerpoint/2010/main" val="3502374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DomBasedParserHTML</a:t>
            </a:r>
            <a:r>
              <a:rPr lang="fr-FR" dirty="0"/>
              <a:t>/Crawler</a:t>
            </a:r>
            <a:r>
              <a:rPr lang="fr-FR" baseline="0" dirty="0"/>
              <a:t> : new </a:t>
            </a:r>
            <a:r>
              <a:rPr lang="fr-FR" baseline="0" dirty="0" err="1"/>
              <a:t>Parser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167</a:t>
            </a:fld>
            <a:endParaRPr lang="fr-FR"/>
          </a:p>
        </p:txBody>
      </p:sp>
    </p:spTree>
    <p:extLst>
      <p:ext uri="{BB962C8B-B14F-4D97-AF65-F5344CB8AC3E}">
        <p14:creationId xmlns:p14="http://schemas.microsoft.com/office/powerpoint/2010/main" val="9055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Disruptor</a:t>
            </a:r>
            <a:r>
              <a:rPr lang="fr-FR" dirty="0"/>
              <a:t> pour LMAX 6 millions ordres par seconde sur un seul thread</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a:t>
            </a:fld>
            <a:endParaRPr lang="fr-FR"/>
          </a:p>
        </p:txBody>
      </p:sp>
    </p:spTree>
    <p:extLst>
      <p:ext uri="{BB962C8B-B14F-4D97-AF65-F5344CB8AC3E}">
        <p14:creationId xmlns:p14="http://schemas.microsoft.com/office/powerpoint/2010/main" val="28320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Suivant le contexte peut</a:t>
            </a:r>
            <a:r>
              <a:rPr lang="fr-FR" baseline="0" dirty="0"/>
              <a:t> désigner plusieurs aspect, le questionnement ou le résultat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a:t>
            </a:fld>
            <a:endParaRPr lang="fr-FR"/>
          </a:p>
        </p:txBody>
      </p:sp>
    </p:spTree>
    <p:extLst>
      <p:ext uri="{BB962C8B-B14F-4D97-AF65-F5344CB8AC3E}">
        <p14:creationId xmlns:p14="http://schemas.microsoft.com/office/powerpoint/2010/main" val="21657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Zookeeper</a:t>
            </a:r>
            <a:r>
              <a:rPr lang="fr-FR" dirty="0"/>
              <a:t> </a:t>
            </a:r>
            <a:r>
              <a:rPr lang="fr-FR" dirty="0" err="1"/>
              <a:t>etcd</a:t>
            </a:r>
            <a:r>
              <a:rPr lang="fr-FR" dirty="0"/>
              <a:t> </a:t>
            </a:r>
            <a:r>
              <a:rPr lang="fr-FR" dirty="0" err="1"/>
              <a:t>filesystem</a:t>
            </a:r>
            <a:r>
              <a:rPr lang="fr-FR" dirty="0"/>
              <a:t> distribué</a:t>
            </a:r>
          </a:p>
          <a:p>
            <a:r>
              <a:rPr lang="fr-FR" dirty="0"/>
              <a:t>Fonctionne par quorum</a:t>
            </a:r>
          </a:p>
          <a:p>
            <a:r>
              <a:rPr lang="fr-FR" dirty="0" err="1"/>
              <a:t>Gossip</a:t>
            </a:r>
            <a:r>
              <a:rPr lang="fr-FR" dirty="0"/>
              <a:t> </a:t>
            </a:r>
            <a:r>
              <a:rPr lang="fr-FR" dirty="0" err="1"/>
              <a:t>protocol</a:t>
            </a:r>
            <a:r>
              <a:rPr lang="fr-FR" dirty="0"/>
              <a:t> propagation</a:t>
            </a:r>
            <a:r>
              <a:rPr lang="fr-FR" baseline="0" dirty="0"/>
              <a:t> des </a:t>
            </a:r>
            <a:r>
              <a:rPr lang="fr-FR" baseline="0" dirty="0" err="1"/>
              <a:t>donnees</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94</a:t>
            </a:fld>
            <a:endParaRPr lang="fr-FR"/>
          </a:p>
        </p:txBody>
      </p:sp>
    </p:spTree>
    <p:extLst>
      <p:ext uri="{BB962C8B-B14F-4D97-AF65-F5344CB8AC3E}">
        <p14:creationId xmlns:p14="http://schemas.microsoft.com/office/powerpoint/2010/main" val="286662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Problemes</a:t>
            </a:r>
            <a:endParaRPr lang="fr-FR" dirty="0"/>
          </a:p>
          <a:p>
            <a:r>
              <a:rPr lang="fr-FR" dirty="0" err="1"/>
              <a:t>Proprietaire</a:t>
            </a:r>
            <a:r>
              <a:rPr lang="fr-FR" baseline="0" dirty="0"/>
              <a:t> du </a:t>
            </a:r>
            <a:r>
              <a:rPr lang="fr-FR" baseline="0" dirty="0" err="1"/>
              <a:t>shema</a:t>
            </a:r>
            <a:endParaRPr lang="fr-FR" baseline="0" dirty="0"/>
          </a:p>
          <a:p>
            <a:r>
              <a:rPr lang="fr-FR" baseline="0" dirty="0"/>
              <a:t>Identité des issues</a:t>
            </a:r>
          </a:p>
          <a:p>
            <a:r>
              <a:rPr lang="fr-FR" baseline="0" dirty="0"/>
              <a:t>Objet partiel/</a:t>
            </a:r>
            <a:r>
              <a:rPr lang="fr-FR" baseline="0" dirty="0" err="1"/>
              <a:t>load</a:t>
            </a:r>
            <a:r>
              <a:rPr lang="fr-FR" baseline="0" dirty="0"/>
              <a:t> time</a:t>
            </a:r>
          </a:p>
          <a:p>
            <a:r>
              <a:rPr lang="fr-FR" baseline="0" dirty="0" err="1"/>
              <a:t>Probleme</a:t>
            </a:r>
            <a:r>
              <a:rPr lang="fr-FR" baseline="0" dirty="0"/>
              <a:t> de transaction applicative != transaction DB</a:t>
            </a:r>
          </a:p>
          <a:p>
            <a:r>
              <a:rPr lang="fr-FR" baseline="0" dirty="0"/>
              <a:t>performances</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103</a:t>
            </a:fld>
            <a:endParaRPr lang="fr-FR"/>
          </a:p>
        </p:txBody>
      </p:sp>
    </p:spTree>
    <p:extLst>
      <p:ext uri="{BB962C8B-B14F-4D97-AF65-F5344CB8AC3E}">
        <p14:creationId xmlns:p14="http://schemas.microsoft.com/office/powerpoint/2010/main" val="290918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Log </a:t>
            </a:r>
            <a:r>
              <a:rPr lang="fr-FR" dirty="0" err="1"/>
              <a:t>structured</a:t>
            </a:r>
            <a:r>
              <a:rPr lang="fr-FR" dirty="0"/>
              <a:t> </a:t>
            </a:r>
            <a:r>
              <a:rPr lang="fr-FR" dirty="0" err="1"/>
              <a:t>merge</a:t>
            </a:r>
            <a:r>
              <a:rPr lang="fr-FR" baseline="0" dirty="0"/>
              <a:t> </a:t>
            </a:r>
            <a:r>
              <a:rPr lang="fr-FR" baseline="0" dirty="0" err="1"/>
              <a:t>tree</a:t>
            </a:r>
            <a:r>
              <a:rPr lang="fr-FR" baseline="0" dirty="0"/>
              <a:t> LSM</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117</a:t>
            </a:fld>
            <a:endParaRPr lang="fr-FR"/>
          </a:p>
        </p:txBody>
      </p:sp>
    </p:spTree>
    <p:extLst>
      <p:ext uri="{BB962C8B-B14F-4D97-AF65-F5344CB8AC3E}">
        <p14:creationId xmlns:p14="http://schemas.microsoft.com/office/powerpoint/2010/main" val="360368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Voldemort</a:t>
            </a:r>
            <a:r>
              <a:rPr lang="fr-FR" baseline="0" dirty="0"/>
              <a:t> -&gt; LinkedIn</a:t>
            </a:r>
          </a:p>
          <a:p>
            <a:r>
              <a:rPr lang="fr-FR" baseline="0" dirty="0" err="1"/>
              <a:t>LevelDB</a:t>
            </a:r>
            <a:r>
              <a:rPr lang="fr-FR" baseline="0" dirty="0"/>
              <a:t> -&gt; Google</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119</a:t>
            </a:fld>
            <a:endParaRPr lang="fr-FR"/>
          </a:p>
        </p:txBody>
      </p:sp>
    </p:spTree>
    <p:extLst>
      <p:ext uri="{BB962C8B-B14F-4D97-AF65-F5344CB8AC3E}">
        <p14:creationId xmlns:p14="http://schemas.microsoft.com/office/powerpoint/2010/main" val="130327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Hbase</a:t>
            </a:r>
            <a:r>
              <a:rPr lang="fr-FR" dirty="0"/>
              <a:t> = </a:t>
            </a:r>
            <a:r>
              <a:rPr lang="fr-FR" dirty="0" err="1"/>
              <a:t>Hadoop</a:t>
            </a:r>
            <a:r>
              <a:rPr lang="fr-FR" baseline="0" dirty="0"/>
              <a:t> </a:t>
            </a:r>
            <a:r>
              <a:rPr lang="fr-FR" baseline="0" dirty="0" err="1"/>
              <a:t>Database</a:t>
            </a:r>
            <a:endParaRPr lang="fr-FR" baseline="0" dirty="0"/>
          </a:p>
          <a:p>
            <a:r>
              <a:rPr lang="fr-FR" dirty="0"/>
              <a:t>Cassandra </a:t>
            </a:r>
            <a:r>
              <a:rPr lang="fr-FR" dirty="0" err="1"/>
              <a:t>developped</a:t>
            </a:r>
            <a:r>
              <a:rPr lang="fr-FR" dirty="0"/>
              <a:t> by </a:t>
            </a:r>
            <a:r>
              <a:rPr lang="fr-FR" dirty="0" err="1"/>
              <a:t>facebook</a:t>
            </a:r>
            <a:endParaRPr lang="fr-FR" dirty="0"/>
          </a:p>
          <a:p>
            <a:r>
              <a:rPr lang="fr-FR" dirty="0" err="1"/>
              <a:t>Hypertable</a:t>
            </a:r>
            <a:r>
              <a:rPr lang="fr-FR" dirty="0"/>
              <a:t> - </a:t>
            </a:r>
            <a:r>
              <a:rPr lang="fr-FR" dirty="0" err="1"/>
              <a:t>alibaba</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120</a:t>
            </a:fld>
            <a:endParaRPr lang="fr-FR"/>
          </a:p>
        </p:txBody>
      </p:sp>
    </p:spTree>
    <p:extLst>
      <p:ext uri="{BB962C8B-B14F-4D97-AF65-F5344CB8AC3E}">
        <p14:creationId xmlns:p14="http://schemas.microsoft.com/office/powerpoint/2010/main" val="3652261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779108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99810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09808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lvl1pPr>
              <a:defRPr/>
            </a:lvl1pPr>
          </a:lstStyle>
          <a:p>
            <a:r>
              <a:rPr lang="fr-FR" dirty="0"/>
              <a:t>06/09/2017</a:t>
            </a:r>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73755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59156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71979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8917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2851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7824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9650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24/08/2019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3253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06/09/2017</a:t>
            </a: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57234-986A-4623-84F0-9466DDE142E3}" type="slidenum">
              <a:rPr lang="fr-FR" smtClean="0"/>
              <a:t>‹N°›</a:t>
            </a:fld>
            <a:endParaRPr lang="fr-FR" dirty="0"/>
          </a:p>
        </p:txBody>
      </p:sp>
      <p:sp>
        <p:nvSpPr>
          <p:cNvPr id="7" name="Rectangle 6"/>
          <p:cNvSpPr/>
          <p:nvPr userDrawn="1"/>
        </p:nvSpPr>
        <p:spPr>
          <a:xfrm>
            <a:off x="84841" y="199631"/>
            <a:ext cx="12107159" cy="714769"/>
          </a:xfrm>
          <a:prstGeom prst="rect">
            <a:avLst/>
          </a:prstGeom>
          <a:gradFill flip="none" rotWithShape="1">
            <a:gsLst>
              <a:gs pos="60000">
                <a:schemeClr val="accent3">
                  <a:lumMod val="5000"/>
                  <a:lumOff val="95000"/>
                </a:schemeClr>
              </a:gs>
              <a:gs pos="74000">
                <a:schemeClr val="accent3">
                  <a:lumMod val="45000"/>
                  <a:lumOff val="55000"/>
                </a:schemeClr>
              </a:gs>
              <a:gs pos="97000">
                <a:schemeClr val="accent3">
                  <a:lumMod val="45000"/>
                  <a:lumOff val="55000"/>
                  <a:alpha val="99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2" descr="Résultat de recherche d'images pour &quot;meritis&quot;"/>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5773" b="33547"/>
          <a:stretch/>
        </p:blipFill>
        <p:spPr bwMode="auto">
          <a:xfrm>
            <a:off x="5417440" y="6317712"/>
            <a:ext cx="1441960"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01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jpe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11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7.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jpeg"/><Relationship Id="rId9" Type="http://schemas.openxmlformats.org/officeDocument/2006/relationships/image" Target="../media/image205.jpeg"/></Relationships>
</file>

<file path=ppt/slides/_rels/slide1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1.jpeg"/><Relationship Id="rId4" Type="http://schemas.openxmlformats.org/officeDocument/2006/relationships/image" Target="../media/image220.png"/></Relationships>
</file>

<file path=ppt/slides/_rels/slide12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jpeg"/><Relationship Id="rId7" Type="http://schemas.openxmlformats.org/officeDocument/2006/relationships/image" Target="../media/image2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2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jpeg"/></Relationships>
</file>

<file path=ppt/slides/_rels/slide12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124.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2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26.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46.gif"/><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49.png"/><Relationship Id="rId4" Type="http://schemas.openxmlformats.org/officeDocument/2006/relationships/image" Target="../media/image2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jpeg"/></Relationships>
</file>

<file path=ppt/slides/_rels/slide13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image" Target="../media/image24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56.gi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7.jpe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141.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jpeg"/><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14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73.png"/><Relationship Id="rId4" Type="http://schemas.openxmlformats.org/officeDocument/2006/relationships/image" Target="../media/image272.jpeg"/></Relationships>
</file>

<file path=ppt/slides/_rels/slide14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jpeg"/><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77.jpeg"/><Relationship Id="rId4" Type="http://schemas.openxmlformats.org/officeDocument/2006/relationships/image" Target="../media/image276.png"/></Relationships>
</file>

<file path=ppt/slides/_rels/slide144.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15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168.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blog.cleancoder.com/" TargetMode="External"/><Relationship Id="rId2" Type="http://schemas.openxmlformats.org/officeDocument/2006/relationships/hyperlink" Target="https://martinfowler.com/" TargetMode="External"/><Relationship Id="rId1" Type="http://schemas.openxmlformats.org/officeDocument/2006/relationships/slideLayout" Target="../slideLayouts/slideLayout2.xml"/><Relationship Id="rId5" Type="http://schemas.openxmlformats.org/officeDocument/2006/relationships/hyperlink" Target="https://dzone.com/articles/microservices-stateless-and-the-network" TargetMode="External"/><Relationship Id="rId4" Type="http://schemas.openxmlformats.org/officeDocument/2006/relationships/hyperlink" Target="https://medium.com/@NetflixTechBlog" TargetMode="External"/></Relationships>
</file>

<file path=ppt/slides/_rels/slide174.xml.rels><?xml version="1.0" encoding="UTF-8" standalone="yes"?>
<Relationships xmlns="http://schemas.openxmlformats.org/package/2006/relationships"><Relationship Id="rId2" Type="http://schemas.openxmlformats.org/officeDocument/2006/relationships/image" Target="../media/image30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Philippe_Krucht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redirect?url=http://www.meritis.fr&amp;urlhash=xxK4" TargetMode="External"/><Relationship Id="rId7"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640.png"/><Relationship Id="rId21" Type="http://schemas.openxmlformats.org/officeDocument/2006/relationships/image" Target="../media/image73.png"/><Relationship Id="rId34" Type="http://schemas.openxmlformats.org/officeDocument/2006/relationships/customXml" Target="../ink/ink17.xml"/><Relationship Id="rId7" Type="http://schemas.openxmlformats.org/officeDocument/2006/relationships/image" Target="../media/image660.png"/><Relationship Id="rId12" Type="http://schemas.openxmlformats.org/officeDocument/2006/relationships/customXml" Target="../ink/ink6.xml"/><Relationship Id="rId17" Type="http://schemas.openxmlformats.org/officeDocument/2006/relationships/image" Target="../media/image71.png"/><Relationship Id="rId25" Type="http://schemas.openxmlformats.org/officeDocument/2006/relationships/image" Target="../media/image75.png"/><Relationship Id="rId33" Type="http://schemas.openxmlformats.org/officeDocument/2006/relationships/image" Target="../media/image7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8.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650.png"/><Relationship Id="rId15" Type="http://schemas.openxmlformats.org/officeDocument/2006/relationships/image" Target="../media/image700.png"/><Relationship Id="rId23" Type="http://schemas.openxmlformats.org/officeDocument/2006/relationships/image" Target="../media/image74.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72.png"/><Relationship Id="rId31" Type="http://schemas.openxmlformats.org/officeDocument/2006/relationships/image" Target="../media/image78.png"/><Relationship Id="rId4" Type="http://schemas.openxmlformats.org/officeDocument/2006/relationships/customXml" Target="../ink/ink2.xml"/><Relationship Id="rId9" Type="http://schemas.openxmlformats.org/officeDocument/2006/relationships/image" Target="../media/image6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76.png"/><Relationship Id="rId30" Type="http://schemas.openxmlformats.org/officeDocument/2006/relationships/customXml" Target="../ink/ink15.xml"/><Relationship Id="rId35" Type="http://schemas.openxmlformats.org/officeDocument/2006/relationships/image" Target="../media/image80.png"/><Relationship Id="rId8" Type="http://schemas.openxmlformats.org/officeDocument/2006/relationships/customXml" Target="../ink/ink4.xml"/></Relationships>
</file>

<file path=ppt/slides/_rels/slide62.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82.png"/><Relationship Id="rId4" Type="http://schemas.openxmlformats.org/officeDocument/2006/relationships/customXml" Target="../ink/ink20.xml"/><Relationship Id="rId9" Type="http://schemas.openxmlformats.org/officeDocument/2006/relationships/image" Target="../media/image84.png"/></Relationships>
</file>

<file path=ppt/slides/_rels/slide63.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90.png"/><Relationship Id="rId18" Type="http://schemas.openxmlformats.org/officeDocument/2006/relationships/customXml" Target="../ink/ink31.xml"/><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customXml" Target="../ink/ink28.xml"/><Relationship Id="rId17" Type="http://schemas.openxmlformats.org/officeDocument/2006/relationships/image" Target="../media/image92.png"/><Relationship Id="rId2" Type="http://schemas.openxmlformats.org/officeDocument/2006/relationships/customXml" Target="../ink/ink23.xml"/><Relationship Id="rId16"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89.png"/><Relationship Id="rId5" Type="http://schemas.openxmlformats.org/officeDocument/2006/relationships/image" Target="../media/image86.png"/><Relationship Id="rId15" Type="http://schemas.openxmlformats.org/officeDocument/2006/relationships/image" Target="../media/image91.png"/><Relationship Id="rId10" Type="http://schemas.openxmlformats.org/officeDocument/2006/relationships/customXml" Target="../ink/ink27.xml"/><Relationship Id="rId19" Type="http://schemas.openxmlformats.org/officeDocument/2006/relationships/image" Target="../media/image93.png"/><Relationship Id="rId4" Type="http://schemas.openxmlformats.org/officeDocument/2006/relationships/customXml" Target="../ink/ink24.xml"/><Relationship Id="rId9" Type="http://schemas.openxmlformats.org/officeDocument/2006/relationships/image" Target="../media/image88.png"/><Relationship Id="rId14" Type="http://schemas.openxmlformats.org/officeDocument/2006/relationships/customXml" Target="../ink/ink29.xml"/></Relationships>
</file>

<file path=ppt/slides/_rels/slide64.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customXml" Target="../ink/ink37.xml"/><Relationship Id="rId17" Type="http://schemas.openxmlformats.org/officeDocument/2006/relationships/image" Target="../media/image101.png"/><Relationship Id="rId2" Type="http://schemas.openxmlformats.org/officeDocument/2006/relationships/customXml" Target="../ink/ink32.xml"/><Relationship Id="rId16"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97.png"/><Relationship Id="rId14" Type="http://schemas.openxmlformats.org/officeDocument/2006/relationships/customXml" Target="../ink/ink38.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customXml" Target="../ink/ink48.xml"/><Relationship Id="rId26" Type="http://schemas.openxmlformats.org/officeDocument/2006/relationships/customXml" Target="../ink/ink52.xml"/><Relationship Id="rId39" Type="http://schemas.openxmlformats.org/officeDocument/2006/relationships/customXml" Target="../ink/ink60.xml"/><Relationship Id="rId21" Type="http://schemas.openxmlformats.org/officeDocument/2006/relationships/image" Target="../media/image112.png"/><Relationship Id="rId34" Type="http://schemas.openxmlformats.org/officeDocument/2006/relationships/image" Target="../media/image117.png"/><Relationship Id="rId42" Type="http://schemas.openxmlformats.org/officeDocument/2006/relationships/image" Target="../media/image121.png"/><Relationship Id="rId47" Type="http://schemas.openxmlformats.org/officeDocument/2006/relationships/customXml" Target="../ink/ink64.xml"/><Relationship Id="rId50" Type="http://schemas.openxmlformats.org/officeDocument/2006/relationships/image" Target="../media/image125.png"/><Relationship Id="rId55" Type="http://schemas.openxmlformats.org/officeDocument/2006/relationships/image" Target="../media/image127.png"/><Relationship Id="rId63" Type="http://schemas.openxmlformats.org/officeDocument/2006/relationships/image" Target="../media/image131.png"/><Relationship Id="rId7" Type="http://schemas.openxmlformats.org/officeDocument/2006/relationships/image" Target="../media/image105.png"/><Relationship Id="rId2" Type="http://schemas.openxmlformats.org/officeDocument/2006/relationships/customXml" Target="../ink/ink40.xml"/><Relationship Id="rId16" Type="http://schemas.openxmlformats.org/officeDocument/2006/relationships/customXml" Target="../ink/ink47.xml"/><Relationship Id="rId29" Type="http://schemas.openxmlformats.org/officeDocument/2006/relationships/customXml" Target="../ink/ink55.xml"/><Relationship Id="rId11" Type="http://schemas.openxmlformats.org/officeDocument/2006/relationships/image" Target="../media/image107.png"/><Relationship Id="rId24" Type="http://schemas.openxmlformats.org/officeDocument/2006/relationships/customXml" Target="../ink/ink51.xml"/><Relationship Id="rId32" Type="http://schemas.openxmlformats.org/officeDocument/2006/relationships/image" Target="../media/image116.png"/><Relationship Id="rId37" Type="http://schemas.openxmlformats.org/officeDocument/2006/relationships/customXml" Target="../ink/ink59.xml"/><Relationship Id="rId40" Type="http://schemas.openxmlformats.org/officeDocument/2006/relationships/image" Target="../media/image120.png"/><Relationship Id="rId45" Type="http://schemas.openxmlformats.org/officeDocument/2006/relationships/customXml" Target="../ink/ink63.xml"/><Relationship Id="rId53" Type="http://schemas.openxmlformats.org/officeDocument/2006/relationships/customXml" Target="../ink/ink67.xml"/><Relationship Id="rId58" Type="http://schemas.openxmlformats.org/officeDocument/2006/relationships/customXml" Target="../ink/ink70.xml"/><Relationship Id="rId5" Type="http://schemas.openxmlformats.org/officeDocument/2006/relationships/image" Target="../media/image104.png"/><Relationship Id="rId61" Type="http://schemas.openxmlformats.org/officeDocument/2006/relationships/image" Target="../media/image130.png"/><Relationship Id="rId19" Type="http://schemas.openxmlformats.org/officeDocument/2006/relationships/image" Target="../media/image111.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customXml" Target="../ink/ink53.xml"/><Relationship Id="rId30" Type="http://schemas.openxmlformats.org/officeDocument/2006/relationships/image" Target="../media/image115.png"/><Relationship Id="rId35" Type="http://schemas.openxmlformats.org/officeDocument/2006/relationships/customXml" Target="../ink/ink58.xml"/><Relationship Id="rId43" Type="http://schemas.openxmlformats.org/officeDocument/2006/relationships/customXml" Target="../ink/ink62.xml"/><Relationship Id="rId48" Type="http://schemas.openxmlformats.org/officeDocument/2006/relationships/image" Target="../media/image124.png"/><Relationship Id="rId56" Type="http://schemas.openxmlformats.org/officeDocument/2006/relationships/customXml" Target="../ink/ink69.xml"/><Relationship Id="rId8" Type="http://schemas.openxmlformats.org/officeDocument/2006/relationships/customXml" Target="../ink/ink43.xml"/><Relationship Id="rId51" Type="http://schemas.openxmlformats.org/officeDocument/2006/relationships/customXml" Target="../ink/ink66.xml"/><Relationship Id="rId3" Type="http://schemas.openxmlformats.org/officeDocument/2006/relationships/image" Target="../media/image103.png"/><Relationship Id="rId12" Type="http://schemas.openxmlformats.org/officeDocument/2006/relationships/customXml" Target="../ink/ink45.xml"/><Relationship Id="rId17" Type="http://schemas.openxmlformats.org/officeDocument/2006/relationships/image" Target="../media/image110.png"/><Relationship Id="rId25" Type="http://schemas.openxmlformats.org/officeDocument/2006/relationships/image" Target="../media/image114.png"/><Relationship Id="rId33" Type="http://schemas.openxmlformats.org/officeDocument/2006/relationships/customXml" Target="../ink/ink57.xml"/><Relationship Id="rId38" Type="http://schemas.openxmlformats.org/officeDocument/2006/relationships/image" Target="../media/image119.png"/><Relationship Id="rId46" Type="http://schemas.openxmlformats.org/officeDocument/2006/relationships/image" Target="../media/image123.png"/><Relationship Id="rId59" Type="http://schemas.openxmlformats.org/officeDocument/2006/relationships/image" Target="../media/image129.png"/><Relationship Id="rId20" Type="http://schemas.openxmlformats.org/officeDocument/2006/relationships/customXml" Target="../ink/ink49.xml"/><Relationship Id="rId41" Type="http://schemas.openxmlformats.org/officeDocument/2006/relationships/customXml" Target="../ink/ink61.xml"/><Relationship Id="rId54" Type="http://schemas.openxmlformats.org/officeDocument/2006/relationships/customXml" Target="../ink/ink68.xml"/><Relationship Id="rId62"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customXml" Target="../ink/ink42.xml"/><Relationship Id="rId15" Type="http://schemas.openxmlformats.org/officeDocument/2006/relationships/image" Target="../media/image109.png"/><Relationship Id="rId23" Type="http://schemas.openxmlformats.org/officeDocument/2006/relationships/image" Target="../media/image113.png"/><Relationship Id="rId28" Type="http://schemas.openxmlformats.org/officeDocument/2006/relationships/customXml" Target="../ink/ink54.xml"/><Relationship Id="rId36" Type="http://schemas.openxmlformats.org/officeDocument/2006/relationships/image" Target="../media/image118.png"/><Relationship Id="rId49" Type="http://schemas.openxmlformats.org/officeDocument/2006/relationships/customXml" Target="../ink/ink65.xml"/><Relationship Id="rId57" Type="http://schemas.openxmlformats.org/officeDocument/2006/relationships/image" Target="../media/image128.png"/><Relationship Id="rId10" Type="http://schemas.openxmlformats.org/officeDocument/2006/relationships/customXml" Target="../ink/ink44.xml"/><Relationship Id="rId31" Type="http://schemas.openxmlformats.org/officeDocument/2006/relationships/customXml" Target="../ink/ink56.xml"/><Relationship Id="rId44" Type="http://schemas.openxmlformats.org/officeDocument/2006/relationships/image" Target="../media/image122.png"/><Relationship Id="rId52" Type="http://schemas.openxmlformats.org/officeDocument/2006/relationships/image" Target="../media/image126.png"/><Relationship Id="rId60" Type="http://schemas.openxmlformats.org/officeDocument/2006/relationships/customXml" Target="../ink/ink71.xml"/><Relationship Id="rId4" Type="http://schemas.openxmlformats.org/officeDocument/2006/relationships/customXml" Target="../ink/ink41.xml"/><Relationship Id="rId9"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api.exemple.com/resources" TargetMode="Externa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jpe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 Id="rId9" Type="http://schemas.openxmlformats.org/officeDocument/2006/relationships/image" Target="../media/image143.png"/></Relationships>
</file>

<file path=ppt/slides/_rels/slide7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gif"/><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eg"/></Relationships>
</file>

<file path=ppt/slides/_rels/slide7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Architecture Logicielle</a:t>
            </a:r>
          </a:p>
        </p:txBody>
      </p:sp>
      <p:sp>
        <p:nvSpPr>
          <p:cNvPr id="3" name="Sous-titre 2"/>
          <p:cNvSpPr>
            <a:spLocks noGrp="1"/>
          </p:cNvSpPr>
          <p:nvPr>
            <p:ph type="subTitle" idx="1"/>
          </p:nvPr>
        </p:nvSpPr>
        <p:spPr/>
        <p:txBody>
          <a:bodyPr/>
          <a:lstStyle/>
          <a:p>
            <a:r>
              <a:rPr lang="fr-FR" dirty="0"/>
              <a:t>Gaëtan ELEOUET</a:t>
            </a:r>
          </a:p>
          <a:p>
            <a:endParaRPr lang="fr-FR" dirty="0"/>
          </a:p>
          <a:p>
            <a:r>
              <a:rPr lang="fr-FR" dirty="0"/>
              <a:t>eleouet.esiea@gmail.com</a:t>
            </a:r>
          </a:p>
          <a:p>
            <a:endParaRPr lang="fr-FR" dirty="0"/>
          </a:p>
          <a:p>
            <a:endParaRPr lang="fr-FR" dirty="0"/>
          </a:p>
        </p:txBody>
      </p:sp>
    </p:spTree>
    <p:extLst>
      <p:ext uri="{BB962C8B-B14F-4D97-AF65-F5344CB8AC3E}">
        <p14:creationId xmlns:p14="http://schemas.microsoft.com/office/powerpoint/2010/main" val="3693905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669460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sp>
        <p:nvSpPr>
          <p:cNvPr id="5" name="Bulle narrative : rectangle 4"/>
          <p:cNvSpPr/>
          <p:nvPr/>
        </p:nvSpPr>
        <p:spPr>
          <a:xfrm>
            <a:off x="3965543" y="1233211"/>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Pourquoi ?</a:t>
            </a:r>
          </a:p>
        </p:txBody>
      </p:sp>
      <p:sp>
        <p:nvSpPr>
          <p:cNvPr id="8" name="Bulle narrative : rectangle 7"/>
          <p:cNvSpPr/>
          <p:nvPr/>
        </p:nvSpPr>
        <p:spPr>
          <a:xfrm>
            <a:off x="8405959" y="120186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Quoi ?</a:t>
            </a:r>
          </a:p>
        </p:txBody>
      </p:sp>
      <p:sp>
        <p:nvSpPr>
          <p:cNvPr id="10" name="Bulle narrative : rectangle 9"/>
          <p:cNvSpPr/>
          <p:nvPr/>
        </p:nvSpPr>
        <p:spPr>
          <a:xfrm>
            <a:off x="4790387" y="334301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Comment ?</a:t>
            </a:r>
          </a:p>
        </p:txBody>
      </p:sp>
    </p:spTree>
    <p:extLst>
      <p:ext uri="{BB962C8B-B14F-4D97-AF65-F5344CB8AC3E}">
        <p14:creationId xmlns:p14="http://schemas.microsoft.com/office/powerpoint/2010/main" val="11025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F611AF-EC0A-4C0A-A8C9-F8D9915A184A}"/>
              </a:ext>
            </a:extLst>
          </p:cNvPr>
          <p:cNvSpPr>
            <a:spLocks noGrp="1"/>
          </p:cNvSpPr>
          <p:nvPr>
            <p:ph type="title"/>
          </p:nvPr>
        </p:nvSpPr>
        <p:spPr/>
        <p:txBody>
          <a:bodyPr/>
          <a:lstStyle/>
          <a:p>
            <a:r>
              <a:rPr lang="fr-FR" dirty="0" err="1"/>
              <a:t>GraphQL</a:t>
            </a:r>
            <a:endParaRPr lang="fr-FR" dirty="0"/>
          </a:p>
        </p:txBody>
      </p:sp>
      <p:sp>
        <p:nvSpPr>
          <p:cNvPr id="3" name="Espace réservé du contenu 2">
            <a:extLst>
              <a:ext uri="{FF2B5EF4-FFF2-40B4-BE49-F238E27FC236}">
                <a16:creationId xmlns:a16="http://schemas.microsoft.com/office/drawing/2014/main" id="{14B02CDD-BA80-46B1-85E4-429B77C8B982}"/>
              </a:ext>
            </a:extLst>
          </p:cNvPr>
          <p:cNvSpPr>
            <a:spLocks noGrp="1"/>
          </p:cNvSpPr>
          <p:nvPr>
            <p:ph idx="1"/>
          </p:nvPr>
        </p:nvSpPr>
        <p:spPr/>
        <p:txBody>
          <a:bodyPr/>
          <a:lstStyle/>
          <a:p>
            <a:r>
              <a:rPr lang="fr-FR" dirty="0" err="1"/>
              <a:t>EndPoint</a:t>
            </a:r>
            <a:r>
              <a:rPr lang="fr-FR" dirty="0"/>
              <a:t> unique</a:t>
            </a:r>
          </a:p>
          <a:p>
            <a:r>
              <a:rPr lang="fr-FR" dirty="0"/>
              <a:t>Structure dans la requête</a:t>
            </a:r>
          </a:p>
          <a:p>
            <a:r>
              <a:rPr lang="fr-FR" dirty="0"/>
              <a:t>Fortement typé</a:t>
            </a:r>
          </a:p>
          <a:p>
            <a:r>
              <a:rPr lang="fr-FR" dirty="0"/>
              <a:t>Requêtes exécutées côté serveur</a:t>
            </a:r>
          </a:p>
          <a:p>
            <a:endParaRPr lang="fr-FR" dirty="0"/>
          </a:p>
          <a:p>
            <a:r>
              <a:rPr lang="fr-FR" dirty="0"/>
              <a:t>Sécurité ?</a:t>
            </a:r>
          </a:p>
          <a:p>
            <a:r>
              <a:rPr lang="fr-FR" dirty="0"/>
              <a:t>Scalabilité ?</a:t>
            </a:r>
          </a:p>
          <a:p>
            <a:r>
              <a:rPr lang="fr-FR" dirty="0"/>
              <a:t>Serveurs ?</a:t>
            </a:r>
          </a:p>
          <a:p>
            <a:endParaRPr lang="fr-FR" dirty="0"/>
          </a:p>
        </p:txBody>
      </p:sp>
      <p:pic>
        <p:nvPicPr>
          <p:cNvPr id="3074" name="Picture 2" descr="RÃ©sultat de recherche d'images pour &quot;logo graphql&quot;">
            <a:extLst>
              <a:ext uri="{FF2B5EF4-FFF2-40B4-BE49-F238E27FC236}">
                <a16:creationId xmlns:a16="http://schemas.microsoft.com/office/drawing/2014/main" id="{2196515A-7496-457A-A474-DE2BE285C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25176"/>
            <a:ext cx="2872740" cy="1005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Ã©sultat de recherche d'images pour &quot;facebook logo&quot;">
            <a:extLst>
              <a:ext uri="{FF2B5EF4-FFF2-40B4-BE49-F238E27FC236}">
                <a16:creationId xmlns:a16="http://schemas.microsoft.com/office/drawing/2014/main" id="{FD08D48A-A8F3-482A-99DA-B5B65019C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938" y="1027905"/>
            <a:ext cx="976311" cy="9763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logo github&quot;">
            <a:extLst>
              <a:ext uri="{FF2B5EF4-FFF2-40B4-BE49-F238E27FC236}">
                <a16:creationId xmlns:a16="http://schemas.microsoft.com/office/drawing/2014/main" id="{AA082FE0-AD49-401D-90CD-82910473A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139153"/>
            <a:ext cx="190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603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Pause</a:t>
            </a:r>
          </a:p>
        </p:txBody>
      </p:sp>
      <p:pic>
        <p:nvPicPr>
          <p:cNvPr id="22530" name="Picture 2" descr="Résultat de recherche d'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343" y="3715352"/>
            <a:ext cx="3561346" cy="267100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Nosql"/>
          <p:cNvPicPr>
            <a:picLocks noChangeAspect="1" noChangeArrowheads="1"/>
          </p:cNvPicPr>
          <p:nvPr/>
        </p:nvPicPr>
        <p:blipFill rotWithShape="1">
          <a:blip r:embed="rId3">
            <a:extLst>
              <a:ext uri="{28A0092B-C50C-407E-A947-70E740481C1C}">
                <a14:useLocalDpi xmlns:a14="http://schemas.microsoft.com/office/drawing/2010/main" val="0"/>
              </a:ext>
            </a:extLst>
          </a:blip>
          <a:srcRect r="7267" b="8747"/>
          <a:stretch/>
        </p:blipFill>
        <p:spPr bwMode="auto">
          <a:xfrm>
            <a:off x="267719" y="442762"/>
            <a:ext cx="4490019" cy="625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86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a:t>
            </a:r>
          </a:p>
        </p:txBody>
      </p:sp>
      <p:pic>
        <p:nvPicPr>
          <p:cNvPr id="11266" name="Picture 2" descr="https://www.commitstrip.com/wp-content/uploads/2014/06/Strip-Probl%C3%A8me-dIndex-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880" y="432502"/>
            <a:ext cx="4592427" cy="629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ommitstrip.com/wp-content/uploads/2015/03/Strip-La-question-qui-fait-peur-650-fina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494122"/>
            <a:ext cx="4888429" cy="472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43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ORM – </a:t>
            </a:r>
            <a:r>
              <a:rPr lang="fr-FR" dirty="0" err="1"/>
              <a:t>Mapping</a:t>
            </a:r>
            <a:r>
              <a:rPr lang="fr-FR" dirty="0"/>
              <a:t> Objet Relationnel</a:t>
            </a:r>
          </a:p>
        </p:txBody>
      </p:sp>
      <p:sp>
        <p:nvSpPr>
          <p:cNvPr id="3" name="Espace réservé du contenu 2"/>
          <p:cNvSpPr>
            <a:spLocks noGrp="1"/>
          </p:cNvSpPr>
          <p:nvPr>
            <p:ph idx="1"/>
          </p:nvPr>
        </p:nvSpPr>
        <p:spPr/>
        <p:txBody>
          <a:bodyPr/>
          <a:lstStyle/>
          <a:p>
            <a:r>
              <a:rPr lang="fr-FR" dirty="0"/>
              <a:t>Conversion entre modèles</a:t>
            </a:r>
          </a:p>
          <a:p>
            <a:r>
              <a:rPr lang="fr-FR" dirty="0"/>
              <a:t>Modèle Relationnel</a:t>
            </a:r>
          </a:p>
          <a:p>
            <a:pPr lvl="1"/>
            <a:r>
              <a:rPr lang="fr-FR" dirty="0"/>
              <a:t>Lignes groupées par relation</a:t>
            </a:r>
          </a:p>
          <a:p>
            <a:r>
              <a:rPr lang="fr-FR" dirty="0"/>
              <a:t>Modèle Objet</a:t>
            </a:r>
          </a:p>
          <a:p>
            <a:pPr lvl="1"/>
            <a:r>
              <a:rPr lang="fr-FR" dirty="0"/>
              <a:t>Objet encapsule donnée et comportement</a:t>
            </a:r>
          </a:p>
          <a:p>
            <a:endParaRPr lang="fr-FR" dirty="0"/>
          </a:p>
          <a:p>
            <a:endParaRPr lang="fr-FR" dirty="0"/>
          </a:p>
        </p:txBody>
      </p:sp>
      <p:pic>
        <p:nvPicPr>
          <p:cNvPr id="26628" name="Picture 4" descr="Résultat de recherche d'images pour &quot;hibernat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496" y="2922321"/>
            <a:ext cx="19050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Résultat de recherche d'images pour &quot;mybati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233" y="4823071"/>
            <a:ext cx="2478605" cy="6231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Ã©sultat de recherche d'images pour &quot;entity framework c# logo&quot;">
            <a:extLst>
              <a:ext uri="{FF2B5EF4-FFF2-40B4-BE49-F238E27FC236}">
                <a16:creationId xmlns:a16="http://schemas.microsoft.com/office/drawing/2014/main" id="{52464B04-54A2-45E3-97D9-1DC1578F9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191" y="1205514"/>
            <a:ext cx="1240221" cy="124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73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distribuée</a:t>
            </a:r>
          </a:p>
        </p:txBody>
      </p:sp>
      <p:sp>
        <p:nvSpPr>
          <p:cNvPr id="3" name="Espace réservé du contenu 2"/>
          <p:cNvSpPr>
            <a:spLocks noGrp="1"/>
          </p:cNvSpPr>
          <p:nvPr>
            <p:ph idx="1"/>
          </p:nvPr>
        </p:nvSpPr>
        <p:spPr/>
        <p:txBody>
          <a:bodyPr/>
          <a:lstStyle/>
          <a:p>
            <a:r>
              <a:rPr lang="fr-FR" dirty="0"/>
              <a:t>Données stockées sur différents systèmes</a:t>
            </a:r>
          </a:p>
          <a:p>
            <a:r>
              <a:rPr lang="fr-FR" dirty="0"/>
              <a:t>Systèmes indépendants</a:t>
            </a:r>
          </a:p>
          <a:p>
            <a:r>
              <a:rPr lang="fr-FR" dirty="0"/>
              <a:t>Façade unique</a:t>
            </a:r>
          </a:p>
          <a:p>
            <a:endParaRPr lang="fr-FR" dirty="0"/>
          </a:p>
          <a:p>
            <a:r>
              <a:rPr lang="fr-FR" dirty="0"/>
              <a:t>Partitions</a:t>
            </a:r>
          </a:p>
          <a:p>
            <a:pPr lvl="1"/>
            <a:r>
              <a:rPr lang="fr-FR" dirty="0"/>
              <a:t>Lignes</a:t>
            </a:r>
          </a:p>
          <a:p>
            <a:pPr lvl="1"/>
            <a:r>
              <a:rPr lang="fr-FR" dirty="0"/>
              <a:t>Colonnes</a:t>
            </a:r>
          </a:p>
          <a:p>
            <a:r>
              <a:rPr lang="fr-FR" dirty="0"/>
              <a:t>Réplication</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879" y="3237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999" y="26281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505" y="3491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912" y="5239716"/>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8097079" y="3237741"/>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9946199" y="3237741"/>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8097079" y="4106862"/>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797288" y="4225925"/>
            <a:ext cx="1802295" cy="9542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797288" y="4562061"/>
            <a:ext cx="1802295" cy="9086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84313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horizontal - lignes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223095919"/>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5" name="Espace réservé du contenu 3"/>
          <p:cNvGraphicFramePr>
            <a:graphicFrameLocks/>
          </p:cNvGraphicFramePr>
          <p:nvPr>
            <p:extLst>
              <p:ext uri="{D42A27DB-BD31-4B8C-83A1-F6EECF244321}">
                <p14:modId xmlns:p14="http://schemas.microsoft.com/office/powerpoint/2010/main" val="1693862688"/>
              </p:ext>
            </p:extLst>
          </p:nvPr>
        </p:nvGraphicFramePr>
        <p:xfrm>
          <a:off x="6142382" y="2465940"/>
          <a:ext cx="1815548" cy="74168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bl>
          </a:graphicData>
        </a:graphic>
      </p:graphicFrame>
      <p:graphicFrame>
        <p:nvGraphicFramePr>
          <p:cNvPr id="8" name="Espace réservé du contenu 3"/>
          <p:cNvGraphicFramePr>
            <a:graphicFrameLocks/>
          </p:cNvGraphicFramePr>
          <p:nvPr>
            <p:extLst>
              <p:ext uri="{D42A27DB-BD31-4B8C-83A1-F6EECF244321}">
                <p14:modId xmlns:p14="http://schemas.microsoft.com/office/powerpoint/2010/main" val="2408526146"/>
              </p:ext>
            </p:extLst>
          </p:nvPr>
        </p:nvGraphicFramePr>
        <p:xfrm>
          <a:off x="9051235" y="4139373"/>
          <a:ext cx="1815548" cy="74168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9" name="Espace réservé du contenu 3"/>
          <p:cNvGraphicFramePr>
            <a:graphicFrameLocks/>
          </p:cNvGraphicFramePr>
          <p:nvPr>
            <p:extLst>
              <p:ext uri="{D42A27DB-BD31-4B8C-83A1-F6EECF244321}">
                <p14:modId xmlns:p14="http://schemas.microsoft.com/office/powerpoint/2010/main" val="201089893"/>
              </p:ext>
            </p:extLst>
          </p:nvPr>
        </p:nvGraphicFramePr>
        <p:xfrm>
          <a:off x="5784572" y="4139373"/>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34006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vertical - colonnes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982374230"/>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4205407404"/>
              </p:ext>
            </p:extLst>
          </p:nvPr>
        </p:nvGraphicFramePr>
        <p:xfrm>
          <a:off x="6271592" y="2978564"/>
          <a:ext cx="907774" cy="18491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tblGrid>
              <a:tr h="0">
                <a:tc>
                  <a:txBody>
                    <a:bodyPr/>
                    <a:lstStyle/>
                    <a:p>
                      <a:r>
                        <a:rPr lang="fr-FR" dirty="0"/>
                        <a:t>Clé</a:t>
                      </a:r>
                    </a:p>
                  </a:txBody>
                  <a:tcPr/>
                </a:tc>
                <a:extLst>
                  <a:ext uri="{0D108BD9-81ED-4DB2-BD59-A6C34878D82A}">
                    <a16:rowId xmlns:a16="http://schemas.microsoft.com/office/drawing/2014/main" val="2302927776"/>
                  </a:ext>
                </a:extLst>
              </a:tr>
              <a:tr h="370840">
                <a:tc>
                  <a:txBody>
                    <a:bodyPr/>
                    <a:lstStyle/>
                    <a:p>
                      <a:r>
                        <a:rPr lang="fr-FR" dirty="0"/>
                        <a:t>X</a:t>
                      </a:r>
                    </a:p>
                  </a:txBody>
                  <a:tcPr/>
                </a:tc>
                <a:extLst>
                  <a:ext uri="{0D108BD9-81ED-4DB2-BD59-A6C34878D82A}">
                    <a16:rowId xmlns:a16="http://schemas.microsoft.com/office/drawing/2014/main" val="2752824241"/>
                  </a:ext>
                </a:extLst>
              </a:tr>
              <a:tr h="370840">
                <a:tc>
                  <a:txBody>
                    <a:bodyPr/>
                    <a:lstStyle/>
                    <a:p>
                      <a:r>
                        <a:rPr lang="fr-FR" dirty="0"/>
                        <a:t>Y</a:t>
                      </a:r>
                    </a:p>
                  </a:txBody>
                  <a:tcPr/>
                </a:tc>
                <a:extLst>
                  <a:ext uri="{0D108BD9-81ED-4DB2-BD59-A6C34878D82A}">
                    <a16:rowId xmlns:a16="http://schemas.microsoft.com/office/drawing/2014/main" val="3980516212"/>
                  </a:ext>
                </a:extLst>
              </a:tr>
              <a:tr h="370840">
                <a:tc>
                  <a:txBody>
                    <a:bodyPr/>
                    <a:lstStyle/>
                    <a:p>
                      <a:r>
                        <a:rPr lang="fr-FR" dirty="0"/>
                        <a:t>Z</a:t>
                      </a:r>
                    </a:p>
                  </a:txBody>
                  <a:tcPr/>
                </a:tc>
                <a:extLst>
                  <a:ext uri="{0D108BD9-81ED-4DB2-BD59-A6C34878D82A}">
                    <a16:rowId xmlns:a16="http://schemas.microsoft.com/office/drawing/2014/main" val="1679054050"/>
                  </a:ext>
                </a:extLst>
              </a:tr>
              <a:tr h="370840">
                <a:tc>
                  <a:txBody>
                    <a:bodyPr/>
                    <a:lstStyle/>
                    <a:p>
                      <a:r>
                        <a:rPr lang="fr-FR" dirty="0"/>
                        <a:t>W</a:t>
                      </a:r>
                    </a:p>
                  </a:txBody>
                  <a:tcPr/>
                </a:tc>
                <a:extLst>
                  <a:ext uri="{0D108BD9-81ED-4DB2-BD59-A6C34878D82A}">
                    <a16:rowId xmlns:a16="http://schemas.microsoft.com/office/drawing/2014/main" val="3183148596"/>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2172975781"/>
              </p:ext>
            </p:extLst>
          </p:nvPr>
        </p:nvGraphicFramePr>
        <p:xfrm>
          <a:off x="9230141" y="2978564"/>
          <a:ext cx="907774" cy="185420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2921569541"/>
                    </a:ext>
                  </a:extLst>
                </a:gridCol>
              </a:tblGrid>
              <a:tr h="370840">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1328860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Réplication</a:t>
            </a:r>
          </a:p>
        </p:txBody>
      </p:sp>
      <p:graphicFrame>
        <p:nvGraphicFramePr>
          <p:cNvPr id="4" name="Espace réservé du contenu 3"/>
          <p:cNvGraphicFramePr>
            <a:graphicFrameLocks noGrp="1"/>
          </p:cNvGraphicFramePr>
          <p:nvPr>
            <p:ph idx="1"/>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65396888"/>
              </p:ext>
            </p:extLst>
          </p:nvPr>
        </p:nvGraphicFramePr>
        <p:xfrm>
          <a:off x="5433390" y="2594251"/>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316294613"/>
              </p:ext>
            </p:extLst>
          </p:nvPr>
        </p:nvGraphicFramePr>
        <p:xfrm>
          <a:off x="5433390" y="4129639"/>
          <a:ext cx="1815548" cy="1112520"/>
        </p:xfrm>
        <a:graphic>
          <a:graphicData uri="http://schemas.openxmlformats.org/drawingml/2006/table">
            <a:tbl>
              <a:tblPr firstRow="1" bandRow="1">
                <a:tableStyleId>{F5AB1C69-6EDB-4FF4-983F-18BD219EF322}</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graphicFrame>
        <p:nvGraphicFramePr>
          <p:cNvPr id="14" name="Espace réservé du contenu 3"/>
          <p:cNvGraphicFramePr>
            <a:graphicFrameLocks/>
          </p:cNvGraphicFramePr>
          <p:nvPr>
            <p:extLst>
              <p:ext uri="{D42A27DB-BD31-4B8C-83A1-F6EECF244321}">
                <p14:modId xmlns:p14="http://schemas.microsoft.com/office/powerpoint/2010/main" val="3981535210"/>
              </p:ext>
            </p:extLst>
          </p:nvPr>
        </p:nvGraphicFramePr>
        <p:xfrm>
          <a:off x="8723243" y="2594251"/>
          <a:ext cx="1815548" cy="11125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15" name="Espace réservé du contenu 3"/>
          <p:cNvGraphicFramePr>
            <a:graphicFrameLocks/>
          </p:cNvGraphicFramePr>
          <p:nvPr>
            <p:extLst>
              <p:ext uri="{D42A27DB-BD31-4B8C-83A1-F6EECF244321}">
                <p14:modId xmlns:p14="http://schemas.microsoft.com/office/powerpoint/2010/main" val="2239919087"/>
              </p:ext>
            </p:extLst>
          </p:nvPr>
        </p:nvGraphicFramePr>
        <p:xfrm>
          <a:off x="8723243" y="4129639"/>
          <a:ext cx="1815548" cy="111252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605575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Cohérence</a:t>
            </a:r>
          </a:p>
          <a:p>
            <a:r>
              <a:rPr lang="fr-FR" dirty="0"/>
              <a:t>Haute disponibilité</a:t>
            </a:r>
          </a:p>
          <a:p>
            <a:r>
              <a:rPr lang="fr-FR" dirty="0"/>
              <a:t>Tolérance au partitionnement</a:t>
            </a:r>
          </a:p>
        </p:txBody>
      </p:sp>
      <p:grpSp>
        <p:nvGrpSpPr>
          <p:cNvPr id="7" name="Groupe 6"/>
          <p:cNvGrpSpPr/>
          <p:nvPr/>
        </p:nvGrpSpPr>
        <p:grpSpPr>
          <a:xfrm>
            <a:off x="1347536" y="3551722"/>
            <a:ext cx="3314138" cy="3080084"/>
            <a:chOff x="7989248" y="1370030"/>
            <a:chExt cx="3826565" cy="4139441"/>
          </a:xfrm>
        </p:grpSpPr>
        <p:sp>
          <p:nvSpPr>
            <p:cNvPr id="4" name="Ellipse 3"/>
            <p:cNvSpPr/>
            <p:nvPr/>
          </p:nvSpPr>
          <p:spPr>
            <a:xfrm>
              <a:off x="8184718" y="1370030"/>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p:txBody>
        </p:sp>
        <p:sp>
          <p:nvSpPr>
            <p:cNvPr id="5" name="Ellipse 4"/>
            <p:cNvSpPr/>
            <p:nvPr/>
          </p:nvSpPr>
          <p:spPr>
            <a:xfrm>
              <a:off x="9589448" y="2513030"/>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989248" y="3223471"/>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grpSp>
      <p:pic>
        <p:nvPicPr>
          <p:cNvPr id="12290" name="Picture 2" descr="https://www.commitstrip.com/wp-content/uploads/2015/02/Strip-Bas-ed-eonn%C3%A9e-effac%C3%A9e-650-final1.jpg"/>
          <p:cNvPicPr>
            <a:picLocks noChangeAspect="1" noChangeArrowheads="1"/>
          </p:cNvPicPr>
          <p:nvPr/>
        </p:nvPicPr>
        <p:blipFill rotWithShape="1">
          <a:blip r:embed="rId2">
            <a:extLst>
              <a:ext uri="{28A0092B-C50C-407E-A947-70E740481C1C}">
                <a14:useLocalDpi xmlns:a14="http://schemas.microsoft.com/office/drawing/2010/main" val="0"/>
              </a:ext>
            </a:extLst>
          </a:blip>
          <a:srcRect t="7084" b="2064"/>
          <a:stretch/>
        </p:blipFill>
        <p:spPr bwMode="auto">
          <a:xfrm>
            <a:off x="6000750" y="914400"/>
            <a:ext cx="619125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65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Cohérence</a:t>
            </a:r>
          </a:p>
        </p:txBody>
      </p:sp>
      <p:sp>
        <p:nvSpPr>
          <p:cNvPr id="3" name="Espace réservé du contenu 2"/>
          <p:cNvSpPr>
            <a:spLocks noGrp="1"/>
          </p:cNvSpPr>
          <p:nvPr>
            <p:ph idx="1"/>
          </p:nvPr>
        </p:nvSpPr>
        <p:spPr/>
        <p:txBody>
          <a:bodyPr/>
          <a:lstStyle/>
          <a:p>
            <a:r>
              <a:rPr lang="fr-FR" dirty="0"/>
              <a:t>La modification d’une donnée prend effet immédiatement</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4124739" y="4237382"/>
            <a:ext cx="49696" cy="100054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ZoneTexte 13"/>
          <p:cNvSpPr txBox="1"/>
          <p:nvPr/>
        </p:nvSpPr>
        <p:spPr>
          <a:xfrm>
            <a:off x="3299791" y="4800600"/>
            <a:ext cx="643125" cy="369332"/>
          </a:xfrm>
          <a:prstGeom prst="rect">
            <a:avLst/>
          </a:prstGeom>
          <a:noFill/>
        </p:spPr>
        <p:txBody>
          <a:bodyPr wrap="none" rtlCol="0">
            <a:spAutoFit/>
          </a:bodyPr>
          <a:lstStyle/>
          <a:p>
            <a:r>
              <a:rPr lang="fr-FR" dirty="0"/>
              <a:t>X = 5</a:t>
            </a:r>
          </a:p>
        </p:txBody>
      </p:sp>
      <p:cxnSp>
        <p:nvCxnSpPr>
          <p:cNvPr id="16" name="Connecteur droit avec flèche 15"/>
          <p:cNvCxnSpPr/>
          <p:nvPr/>
        </p:nvCxnSpPr>
        <p:spPr>
          <a:xfrm flipV="1">
            <a:off x="5108713" y="4591878"/>
            <a:ext cx="2378986"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ZoneTexte 16"/>
          <p:cNvSpPr txBox="1"/>
          <p:nvPr/>
        </p:nvSpPr>
        <p:spPr>
          <a:xfrm>
            <a:off x="5894346" y="4705976"/>
            <a:ext cx="465192" cy="369332"/>
          </a:xfrm>
          <a:prstGeom prst="rect">
            <a:avLst/>
          </a:prstGeom>
          <a:noFill/>
        </p:spPr>
        <p:txBody>
          <a:bodyPr wrap="none" rtlCol="0">
            <a:spAutoFit/>
          </a:bodyPr>
          <a:lstStyle/>
          <a:p>
            <a:r>
              <a:rPr lang="fr-FR" dirty="0"/>
              <a:t>X ?</a:t>
            </a:r>
          </a:p>
        </p:txBody>
      </p:sp>
      <p:cxnSp>
        <p:nvCxnSpPr>
          <p:cNvPr id="19" name="Connecteur droit avec flèche 18"/>
          <p:cNvCxnSpPr/>
          <p:nvPr/>
        </p:nvCxnSpPr>
        <p:spPr>
          <a:xfrm flipH="1">
            <a:off x="5993296" y="4591878"/>
            <a:ext cx="2335695"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ZoneTexte 19"/>
          <p:cNvSpPr txBox="1"/>
          <p:nvPr/>
        </p:nvSpPr>
        <p:spPr>
          <a:xfrm>
            <a:off x="8060635" y="5137478"/>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48633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Métier d’architecte</a:t>
            </a:r>
          </a:p>
        </p:txBody>
      </p:sp>
      <p:sp>
        <p:nvSpPr>
          <p:cNvPr id="3" name="Espace réservé du contenu 2"/>
          <p:cNvSpPr>
            <a:spLocks noGrp="1"/>
          </p:cNvSpPr>
          <p:nvPr>
            <p:ph idx="1"/>
          </p:nvPr>
        </p:nvSpPr>
        <p:spPr/>
        <p:txBody>
          <a:bodyPr/>
          <a:lstStyle/>
          <a:p>
            <a:r>
              <a:rPr lang="fr-FR" dirty="0"/>
              <a:t>Documents d’architecture</a:t>
            </a:r>
          </a:p>
          <a:p>
            <a:r>
              <a:rPr lang="fr-FR" dirty="0"/>
              <a:t>Méthodologies</a:t>
            </a:r>
          </a:p>
          <a:p>
            <a:r>
              <a:rPr lang="fr-FR" dirty="0"/>
              <a:t>Outils de développement</a:t>
            </a:r>
          </a:p>
          <a:p>
            <a:r>
              <a:rPr lang="fr-FR" dirty="0"/>
              <a:t>Proof of concepts</a:t>
            </a:r>
          </a:p>
          <a:p>
            <a:r>
              <a:rPr lang="fr-FR" dirty="0"/>
              <a:t>Veille technologique</a:t>
            </a:r>
          </a:p>
        </p:txBody>
      </p:sp>
      <p:pic>
        <p:nvPicPr>
          <p:cNvPr id="11266" name="Picture 2" descr="http://methodologie.florence.sarano.fr/wp-content/uploads/2013/08/chamb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1027906"/>
            <a:ext cx="3695700" cy="558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781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Haute disponibilité</a:t>
            </a:r>
          </a:p>
        </p:txBody>
      </p:sp>
      <p:sp>
        <p:nvSpPr>
          <p:cNvPr id="3" name="Espace réservé du contenu 2"/>
          <p:cNvSpPr>
            <a:spLocks noGrp="1"/>
          </p:cNvSpPr>
          <p:nvPr>
            <p:ph idx="1"/>
          </p:nvPr>
        </p:nvSpPr>
        <p:spPr/>
        <p:txBody>
          <a:bodyPr/>
          <a:lstStyle/>
          <a:p>
            <a:r>
              <a:rPr lang="fr-FR" dirty="0"/>
              <a:t>Toutes les requêtes reçoivent une réponse</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179273" y="4243868"/>
            <a:ext cx="79513" cy="10782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421257" y="4372319"/>
            <a:ext cx="81169"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220699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Tolérance au partitionnement</a:t>
            </a:r>
          </a:p>
        </p:txBody>
      </p:sp>
      <p:sp>
        <p:nvSpPr>
          <p:cNvPr id="3" name="Espace réservé du contenu 2"/>
          <p:cNvSpPr>
            <a:spLocks noGrp="1"/>
          </p:cNvSpPr>
          <p:nvPr>
            <p:ph idx="1"/>
          </p:nvPr>
        </p:nvSpPr>
        <p:spPr/>
        <p:txBody>
          <a:bodyPr/>
          <a:lstStyle/>
          <a:p>
            <a:r>
              <a:rPr lang="fr-FR" dirty="0"/>
              <a:t>Continuité en cas d’ajout/suppression de nœuds</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497346" y="4265887"/>
            <a:ext cx="0" cy="10236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p:nvPr/>
        </p:nvCxnSpPr>
        <p:spPr>
          <a:xfrm flipH="1">
            <a:off x="4939748" y="4602774"/>
            <a:ext cx="2713563" cy="1088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Forme libre : forme 7"/>
          <p:cNvSpPr/>
          <p:nvPr/>
        </p:nvSpPr>
        <p:spPr>
          <a:xfrm>
            <a:off x="5064760" y="2723323"/>
            <a:ext cx="1336039" cy="1649756"/>
          </a:xfrm>
          <a:custGeom>
            <a:avLst/>
            <a:gdLst>
              <a:gd name="connsiteX0" fmla="*/ 0 w 1679713"/>
              <a:gd name="connsiteY0" fmla="*/ 0 h 3488635"/>
              <a:gd name="connsiteX1" fmla="*/ 1152939 w 1679713"/>
              <a:gd name="connsiteY1" fmla="*/ 2047461 h 3488635"/>
              <a:gd name="connsiteX2" fmla="*/ 506895 w 1679713"/>
              <a:gd name="connsiteY2" fmla="*/ 1878496 h 3488635"/>
              <a:gd name="connsiteX3" fmla="*/ 1679713 w 1679713"/>
              <a:gd name="connsiteY3" fmla="*/ 3488635 h 3488635"/>
            </a:gdLst>
            <a:ahLst/>
            <a:cxnLst>
              <a:cxn ang="0">
                <a:pos x="connsiteX0" y="connsiteY0"/>
              </a:cxn>
              <a:cxn ang="0">
                <a:pos x="connsiteX1" y="connsiteY1"/>
              </a:cxn>
              <a:cxn ang="0">
                <a:pos x="connsiteX2" y="connsiteY2"/>
              </a:cxn>
              <a:cxn ang="0">
                <a:pos x="connsiteX3" y="connsiteY3"/>
              </a:cxn>
            </a:cxnLst>
            <a:rect l="l" t="t" r="r" b="b"/>
            <a:pathLst>
              <a:path w="1679713" h="3488635">
                <a:moveTo>
                  <a:pt x="0" y="0"/>
                </a:moveTo>
                <a:cubicBezTo>
                  <a:pt x="534228" y="867189"/>
                  <a:pt x="1068457" y="1734378"/>
                  <a:pt x="1152939" y="2047461"/>
                </a:cubicBezTo>
                <a:cubicBezTo>
                  <a:pt x="1237422" y="2360544"/>
                  <a:pt x="419099" y="1638300"/>
                  <a:pt x="506895" y="1878496"/>
                </a:cubicBezTo>
                <a:cubicBezTo>
                  <a:pt x="594691" y="2118692"/>
                  <a:pt x="1353378" y="3218622"/>
                  <a:pt x="1679713" y="348863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46196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un système de calcul distribué ne peut garantir à un instant </a:t>
            </a:r>
            <a:r>
              <a:rPr lang="fr-FR" i="1" dirty="0"/>
              <a:t>T</a:t>
            </a:r>
            <a:r>
              <a:rPr lang="fr-FR" dirty="0"/>
              <a:t> que deux de ces contraintes mais pas les trois</a:t>
            </a:r>
          </a:p>
          <a:p>
            <a:pPr lvl="1"/>
            <a:r>
              <a:rPr lang="fr-FR" sz="2000" dirty="0"/>
              <a:t>Preuve formelle en 2002</a:t>
            </a:r>
            <a:endParaRPr lang="fr-FR" dirty="0"/>
          </a:p>
        </p:txBody>
      </p:sp>
      <p:sp>
        <p:nvSpPr>
          <p:cNvPr id="4" name="Ellipse 3"/>
          <p:cNvSpPr/>
          <p:nvPr/>
        </p:nvSpPr>
        <p:spPr>
          <a:xfrm>
            <a:off x="7722705" y="1321904"/>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a:p>
            <a:pPr algn="ctr"/>
            <a:r>
              <a:rPr lang="fr-FR" dirty="0"/>
              <a:t>ACID</a:t>
            </a:r>
          </a:p>
        </p:txBody>
      </p:sp>
      <p:sp>
        <p:nvSpPr>
          <p:cNvPr id="5" name="Ellipse 4"/>
          <p:cNvSpPr/>
          <p:nvPr/>
        </p:nvSpPr>
        <p:spPr>
          <a:xfrm>
            <a:off x="9127435" y="2464904"/>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527235" y="3175345"/>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sp>
        <p:nvSpPr>
          <p:cNvPr id="8" name="Bulle narrative : ronde 7"/>
          <p:cNvSpPr/>
          <p:nvPr/>
        </p:nvSpPr>
        <p:spPr>
          <a:xfrm>
            <a:off x="10172701" y="1049154"/>
            <a:ext cx="1830002" cy="1157334"/>
          </a:xfrm>
          <a:prstGeom prst="wedgeEllipseCallout">
            <a:avLst>
              <a:gd name="adj1" fmla="val -83777"/>
              <a:gd name="adj2" fmla="val 11612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SGBD</a:t>
            </a:r>
          </a:p>
          <a:p>
            <a:pPr algn="ctr"/>
            <a:endParaRPr lang="fr-FR" dirty="0"/>
          </a:p>
        </p:txBody>
      </p:sp>
      <p:sp>
        <p:nvSpPr>
          <p:cNvPr id="9" name="Bulle narrative : ronde 8"/>
          <p:cNvSpPr/>
          <p:nvPr/>
        </p:nvSpPr>
        <p:spPr>
          <a:xfrm>
            <a:off x="8797787" y="4790659"/>
            <a:ext cx="2107096" cy="1759226"/>
          </a:xfrm>
          <a:prstGeom prst="wedgeEllipseCallout">
            <a:avLst>
              <a:gd name="adj1" fmla="val -18946"/>
              <a:gd name="adj2" fmla="val -9625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NoSQL</a:t>
            </a:r>
            <a:endParaRPr lang="fr-FR" dirty="0"/>
          </a:p>
        </p:txBody>
      </p:sp>
      <p:cxnSp>
        <p:nvCxnSpPr>
          <p:cNvPr id="11" name="Connecteur droit avec flèche 10"/>
          <p:cNvCxnSpPr/>
          <p:nvPr/>
        </p:nvCxnSpPr>
        <p:spPr>
          <a:xfrm flipV="1">
            <a:off x="6261653" y="3448878"/>
            <a:ext cx="2971799" cy="1302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riangle isocèle 12"/>
          <p:cNvSpPr/>
          <p:nvPr/>
        </p:nvSpPr>
        <p:spPr>
          <a:xfrm rot="20324823">
            <a:off x="9086589" y="3292156"/>
            <a:ext cx="264086" cy="221112"/>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p:cNvSpPr txBox="1"/>
          <p:nvPr/>
        </p:nvSpPr>
        <p:spPr>
          <a:xfrm>
            <a:off x="5279876" y="4947971"/>
            <a:ext cx="1963554" cy="954107"/>
          </a:xfrm>
          <a:prstGeom prst="rect">
            <a:avLst/>
          </a:prstGeom>
          <a:noFill/>
        </p:spPr>
        <p:txBody>
          <a:bodyPr wrap="square" rtlCol="0">
            <a:spAutoFit/>
          </a:bodyPr>
          <a:lstStyle/>
          <a:p>
            <a:pPr algn="ctr"/>
            <a:r>
              <a:rPr lang="fr-FR" sz="2800" dirty="0"/>
              <a:t>Impossible </a:t>
            </a:r>
          </a:p>
          <a:p>
            <a:pPr algn="ctr"/>
            <a:r>
              <a:rPr lang="fr-FR" sz="2800" dirty="0"/>
              <a:t>d’avoir les 3</a:t>
            </a:r>
          </a:p>
        </p:txBody>
      </p:sp>
    </p:spTree>
    <p:extLst>
      <p:ext uri="{BB962C8B-B14F-4D97-AF65-F5344CB8AC3E}">
        <p14:creationId xmlns:p14="http://schemas.microsoft.com/office/powerpoint/2010/main" val="33513974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 ACID</a:t>
            </a:r>
          </a:p>
        </p:txBody>
      </p:sp>
      <p:sp>
        <p:nvSpPr>
          <p:cNvPr id="3" name="Espace réservé du contenu 2"/>
          <p:cNvSpPr>
            <a:spLocks noGrp="1"/>
          </p:cNvSpPr>
          <p:nvPr>
            <p:ph idx="1"/>
          </p:nvPr>
        </p:nvSpPr>
        <p:spPr/>
        <p:txBody>
          <a:bodyPr/>
          <a:lstStyle/>
          <a:p>
            <a:r>
              <a:rPr lang="fr-FR" dirty="0"/>
              <a:t>A – Atomicité – la transaction s’effectue en totalité ou pas du tout</a:t>
            </a:r>
          </a:p>
          <a:p>
            <a:r>
              <a:rPr lang="fr-FR" dirty="0"/>
              <a:t>C – Cohérence – Une transaction fait passer le système d’un état valide à un état valide</a:t>
            </a:r>
          </a:p>
          <a:p>
            <a:r>
              <a:rPr lang="fr-FR" dirty="0"/>
              <a:t>I – Isolation – Indépendance des transactions</a:t>
            </a:r>
          </a:p>
          <a:p>
            <a:r>
              <a:rPr lang="fr-FR" dirty="0"/>
              <a:t>D – Durabilité – Une transaction confirmée reste enregistrée</a:t>
            </a:r>
          </a:p>
        </p:txBody>
      </p:sp>
      <p:pic>
        <p:nvPicPr>
          <p:cNvPr id="2050"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129" y="4463002"/>
            <a:ext cx="5401678" cy="16626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oracle bd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6" y="5621154"/>
            <a:ext cx="968091" cy="968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mysq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98" y="4743893"/>
            <a:ext cx="1162763" cy="6017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 de recherche d'images pour &quot;postgresql&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221" y="5249334"/>
            <a:ext cx="611079" cy="5621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sqlit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646" y="6082562"/>
            <a:ext cx="1063782" cy="5044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8845" y="5837947"/>
            <a:ext cx="923024" cy="6922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ésultat de recherche d'images pour &quot;sqlserver&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845" y="5058254"/>
            <a:ext cx="1866826" cy="4721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ésultat de recherche d'images pour &quot;mariaDB&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184" y="4423876"/>
            <a:ext cx="1800074" cy="5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95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temporelles</a:t>
            </a:r>
          </a:p>
        </p:txBody>
      </p:sp>
      <p:sp>
        <p:nvSpPr>
          <p:cNvPr id="3" name="Espace réservé du contenu 2"/>
          <p:cNvSpPr>
            <a:spLocks noGrp="1"/>
          </p:cNvSpPr>
          <p:nvPr>
            <p:ph idx="1"/>
          </p:nvPr>
        </p:nvSpPr>
        <p:spPr/>
        <p:txBody>
          <a:bodyPr/>
          <a:lstStyle/>
          <a:p>
            <a:r>
              <a:rPr lang="fr-FR" dirty="0"/>
              <a:t>Temps valide : période de validité d’un fait</a:t>
            </a:r>
          </a:p>
          <a:p>
            <a:r>
              <a:rPr lang="fr-FR" dirty="0"/>
              <a:t>Temps transaction : période de stockage d’un fait dans la base</a:t>
            </a:r>
          </a:p>
          <a:p>
            <a:endParaRPr lang="fr-FR" dirty="0"/>
          </a:p>
          <a:p>
            <a:r>
              <a:rPr lang="fr-FR" dirty="0"/>
              <a:t>Etend le SQL classique</a:t>
            </a:r>
          </a:p>
          <a:p>
            <a:r>
              <a:rPr lang="fr-FR" dirty="0"/>
              <a:t>Event </a:t>
            </a:r>
            <a:r>
              <a:rPr lang="fr-FR" dirty="0" err="1"/>
              <a:t>sourcing</a:t>
            </a:r>
            <a:endParaRPr lang="fr-FR" dirty="0"/>
          </a:p>
        </p:txBody>
      </p:sp>
      <p:pic>
        <p:nvPicPr>
          <p:cNvPr id="15362" name="Picture 2" descr="Résultat de recherche d'images pour &quot;base de donnees temporel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831" y="3929915"/>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17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(Not </a:t>
            </a:r>
            <a:r>
              <a:rPr lang="fr-FR" dirty="0" err="1"/>
              <a:t>Only</a:t>
            </a:r>
            <a:r>
              <a:rPr lang="fr-FR" dirty="0"/>
              <a:t> SQL)</a:t>
            </a:r>
          </a:p>
        </p:txBody>
      </p:sp>
      <p:sp>
        <p:nvSpPr>
          <p:cNvPr id="3" name="Espace réservé du contenu 2"/>
          <p:cNvSpPr>
            <a:spLocks noGrp="1"/>
          </p:cNvSpPr>
          <p:nvPr>
            <p:ph idx="1"/>
          </p:nvPr>
        </p:nvSpPr>
        <p:spPr/>
        <p:txBody>
          <a:bodyPr>
            <a:normAutofit lnSpcReduction="10000"/>
          </a:bodyPr>
          <a:lstStyle/>
          <a:p>
            <a:r>
              <a:rPr lang="fr-FR" dirty="0"/>
              <a:t>Haute disponibilité</a:t>
            </a:r>
          </a:p>
          <a:p>
            <a:r>
              <a:rPr lang="fr-FR" dirty="0"/>
              <a:t>Tolérantes aux partitionnement</a:t>
            </a:r>
          </a:p>
          <a:p>
            <a:endParaRPr lang="fr-FR" dirty="0"/>
          </a:p>
          <a:p>
            <a:endParaRPr lang="fr-FR" dirty="0"/>
          </a:p>
          <a:p>
            <a:r>
              <a:rPr lang="fr-FR" dirty="0"/>
              <a:t>Clé / Valeur</a:t>
            </a:r>
          </a:p>
          <a:p>
            <a:r>
              <a:rPr lang="fr-FR" dirty="0"/>
              <a:t>Orienté documents</a:t>
            </a:r>
          </a:p>
          <a:p>
            <a:r>
              <a:rPr lang="fr-FR" dirty="0"/>
              <a:t>Orienté colonnes</a:t>
            </a:r>
          </a:p>
          <a:p>
            <a:r>
              <a:rPr lang="fr-FR" dirty="0"/>
              <a:t>Orienté graphe</a:t>
            </a:r>
          </a:p>
          <a:p>
            <a:r>
              <a:rPr lang="fr-FR" dirty="0"/>
              <a:t>Série temporelle</a:t>
            </a:r>
          </a:p>
        </p:txBody>
      </p:sp>
      <p:pic>
        <p:nvPicPr>
          <p:cNvPr id="6146"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931" y="4112494"/>
            <a:ext cx="60960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1791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 memory </a:t>
            </a:r>
            <a:r>
              <a:rPr lang="fr-FR" dirty="0" err="1"/>
              <a:t>db</a:t>
            </a:r>
            <a:endParaRPr lang="fr-FR" dirty="0"/>
          </a:p>
        </p:txBody>
      </p:sp>
      <p:sp>
        <p:nvSpPr>
          <p:cNvPr id="3" name="Espace réservé du contenu 2"/>
          <p:cNvSpPr>
            <a:spLocks noGrp="1"/>
          </p:cNvSpPr>
          <p:nvPr>
            <p:ph idx="1"/>
          </p:nvPr>
        </p:nvSpPr>
        <p:spPr/>
        <p:txBody>
          <a:bodyPr/>
          <a:lstStyle/>
          <a:p>
            <a:r>
              <a:rPr lang="fr-FR" dirty="0"/>
              <a:t>Base de données en mémoire</a:t>
            </a:r>
          </a:p>
          <a:p>
            <a:r>
              <a:rPr lang="fr-FR" dirty="0"/>
              <a:t>Pas de </a:t>
            </a:r>
            <a:r>
              <a:rPr lang="fr-FR" b="1" dirty="0"/>
              <a:t>durabilité</a:t>
            </a:r>
          </a:p>
          <a:p>
            <a:r>
              <a:rPr lang="fr-FR" dirty="0" err="1"/>
              <a:t>Scalabilité</a:t>
            </a:r>
            <a:r>
              <a:rPr lang="fr-FR" dirty="0"/>
              <a:t> difficile</a:t>
            </a:r>
          </a:p>
          <a:p>
            <a:r>
              <a:rPr lang="fr-FR" dirty="0"/>
              <a:t>Cache distribué ?</a:t>
            </a:r>
          </a:p>
          <a:p>
            <a:r>
              <a:rPr lang="fr-FR" dirty="0"/>
              <a:t>SQL ?</a:t>
            </a:r>
          </a:p>
        </p:txBody>
      </p:sp>
      <p:pic>
        <p:nvPicPr>
          <p:cNvPr id="21508" name="Picture 4" descr="H2 Database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308" y="5153292"/>
            <a:ext cx="539893" cy="29376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ésultat de recherche d'images pour &quot;Hazelcas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897" y="4308288"/>
            <a:ext cx="1853924" cy="36615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Résultat de recherche d'images pour &quot;InfinityDB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806" y="5182206"/>
            <a:ext cx="1282539" cy="290742"/>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Redis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699" y="5733245"/>
            <a:ext cx="1205027" cy="4025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6"/>
          <a:srcRect l="41605" t="33403" r="41895" b="37825"/>
          <a:stretch/>
        </p:blipFill>
        <p:spPr>
          <a:xfrm>
            <a:off x="2317308" y="5588114"/>
            <a:ext cx="861711" cy="845219"/>
          </a:xfrm>
          <a:prstGeom prst="rect">
            <a:avLst/>
          </a:prstGeom>
        </p:spPr>
      </p:pic>
      <p:pic>
        <p:nvPicPr>
          <p:cNvPr id="21520" name="Picture 16" descr="Résultat de recherche d'images pour &quot;memcached&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366" y="4795030"/>
            <a:ext cx="1183014" cy="751562"/>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Résultat de recherche d'images pour &quot;Apache Ignit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80" y="4674438"/>
            <a:ext cx="1130409" cy="478854"/>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https://pbs.twimg.com/media/C_Xm9xmXoAAOftm.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7950" y="1059179"/>
            <a:ext cx="4995628" cy="4688205"/>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http://www.ehcache.org/images/Ehcach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712" y="5666032"/>
            <a:ext cx="1485470" cy="18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633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Scalabilité</a:t>
            </a:r>
            <a:r>
              <a:rPr lang="fr-FR" dirty="0"/>
              <a:t> in memory</a:t>
            </a:r>
          </a:p>
        </p:txBody>
      </p:sp>
      <p:sp>
        <p:nvSpPr>
          <p:cNvPr id="3" name="Espace réservé du contenu 2"/>
          <p:cNvSpPr>
            <a:spLocks noGrp="1"/>
          </p:cNvSpPr>
          <p:nvPr>
            <p:ph idx="1"/>
          </p:nvPr>
        </p:nvSpPr>
        <p:spPr/>
        <p:txBody>
          <a:bodyPr/>
          <a:lstStyle/>
          <a:p>
            <a:r>
              <a:rPr lang="fr-FR" dirty="0"/>
              <a:t>Mémoire </a:t>
            </a:r>
          </a:p>
          <a:p>
            <a:pPr lvl="1"/>
            <a:r>
              <a:rPr lang="fr-FR" dirty="0"/>
              <a:t>20x plus chère que SSD</a:t>
            </a:r>
          </a:p>
          <a:p>
            <a:pPr lvl="1"/>
            <a:r>
              <a:rPr lang="fr-FR" dirty="0"/>
              <a:t>100x plus chère que HD</a:t>
            </a:r>
          </a:p>
          <a:p>
            <a:r>
              <a:rPr lang="fr-FR" dirty="0"/>
              <a:t>Swap entrée/sortie très couteux en temps</a:t>
            </a:r>
          </a:p>
        </p:txBody>
      </p:sp>
      <p:pic>
        <p:nvPicPr>
          <p:cNvPr id="5" name="Image 4"/>
          <p:cNvPicPr>
            <a:picLocks noChangeAspect="1"/>
          </p:cNvPicPr>
          <p:nvPr/>
        </p:nvPicPr>
        <p:blipFill rotWithShape="1">
          <a:blip r:embed="rId3"/>
          <a:srcRect l="69956" t="31158" r="16632" b="40491"/>
          <a:stretch/>
        </p:blipFill>
        <p:spPr>
          <a:xfrm>
            <a:off x="8769685" y="1376413"/>
            <a:ext cx="1635226" cy="1145407"/>
          </a:xfrm>
          <a:prstGeom prst="rect">
            <a:avLst/>
          </a:prstGeom>
        </p:spPr>
      </p:pic>
      <p:sp>
        <p:nvSpPr>
          <p:cNvPr id="6" name="Rectangle 5"/>
          <p:cNvSpPr/>
          <p:nvPr/>
        </p:nvSpPr>
        <p:spPr>
          <a:xfrm>
            <a:off x="8479857" y="33495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632257" y="35019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784657" y="36543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937057" y="38067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rotWithShape="1">
          <a:blip r:embed="rId4"/>
          <a:srcRect l="80290" t="48842" r="13642" b="20982"/>
          <a:stretch/>
        </p:blipFill>
        <p:spPr>
          <a:xfrm>
            <a:off x="10520412" y="3349592"/>
            <a:ext cx="739807" cy="2069431"/>
          </a:xfrm>
          <a:prstGeom prst="rect">
            <a:avLst/>
          </a:prstGeom>
        </p:spPr>
      </p:pic>
      <p:sp>
        <p:nvSpPr>
          <p:cNvPr id="12" name="ZoneTexte 11"/>
          <p:cNvSpPr txBox="1"/>
          <p:nvPr/>
        </p:nvSpPr>
        <p:spPr>
          <a:xfrm>
            <a:off x="8784657" y="5399773"/>
            <a:ext cx="721223" cy="369332"/>
          </a:xfrm>
          <a:prstGeom prst="rect">
            <a:avLst/>
          </a:prstGeom>
          <a:noFill/>
        </p:spPr>
        <p:txBody>
          <a:bodyPr wrap="none" rtlCol="0">
            <a:spAutoFit/>
          </a:bodyPr>
          <a:lstStyle/>
          <a:p>
            <a:r>
              <a:rPr lang="fr-FR" dirty="0"/>
              <a:t>Pages</a:t>
            </a:r>
          </a:p>
        </p:txBody>
      </p:sp>
      <p:sp>
        <p:nvSpPr>
          <p:cNvPr id="13" name="ZoneTexte 12"/>
          <p:cNvSpPr txBox="1"/>
          <p:nvPr/>
        </p:nvSpPr>
        <p:spPr>
          <a:xfrm>
            <a:off x="10656430" y="5428661"/>
            <a:ext cx="697370" cy="369332"/>
          </a:xfrm>
          <a:prstGeom prst="rect">
            <a:avLst/>
          </a:prstGeom>
          <a:noFill/>
        </p:spPr>
        <p:txBody>
          <a:bodyPr wrap="none" rtlCol="0">
            <a:spAutoFit/>
          </a:bodyPr>
          <a:lstStyle/>
          <a:p>
            <a:r>
              <a:rPr lang="fr-FR" dirty="0"/>
              <a:t>Index</a:t>
            </a:r>
          </a:p>
        </p:txBody>
      </p:sp>
      <p:cxnSp>
        <p:nvCxnSpPr>
          <p:cNvPr id="15" name="Connecteur droit avec flèche 14"/>
          <p:cNvCxnSpPr/>
          <p:nvPr/>
        </p:nvCxnSpPr>
        <p:spPr>
          <a:xfrm flipH="1">
            <a:off x="9251482" y="2695074"/>
            <a:ext cx="254398" cy="4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9718307" y="2687190"/>
            <a:ext cx="436346" cy="46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10036981" y="4079600"/>
            <a:ext cx="389850" cy="584775"/>
          </a:xfrm>
          <a:prstGeom prst="rect">
            <a:avLst/>
          </a:prstGeom>
          <a:noFill/>
        </p:spPr>
        <p:txBody>
          <a:bodyPr wrap="none" rtlCol="0">
            <a:spAutoFit/>
          </a:bodyPr>
          <a:lstStyle/>
          <a:p>
            <a:r>
              <a:rPr lang="fr-FR" sz="3200" dirty="0"/>
              <a:t>+</a:t>
            </a:r>
            <a:endParaRPr lang="fr-FR" dirty="0"/>
          </a:p>
        </p:txBody>
      </p:sp>
    </p:spTree>
    <p:extLst>
      <p:ext uri="{BB962C8B-B14F-4D97-AF65-F5344CB8AC3E}">
        <p14:creationId xmlns:p14="http://schemas.microsoft.com/office/powerpoint/2010/main" val="40814340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Base de données </a:t>
            </a:r>
            <a:r>
              <a:rPr lang="fr-FR" dirty="0" err="1"/>
              <a:t>Timeserie</a:t>
            </a:r>
            <a:endParaRPr lang="fr-FR" dirty="0"/>
          </a:p>
        </p:txBody>
      </p:sp>
      <p:sp>
        <p:nvSpPr>
          <p:cNvPr id="3" name="Espace réservé du contenu 2"/>
          <p:cNvSpPr>
            <a:spLocks noGrp="1"/>
          </p:cNvSpPr>
          <p:nvPr>
            <p:ph idx="1"/>
          </p:nvPr>
        </p:nvSpPr>
        <p:spPr/>
        <p:txBody>
          <a:bodyPr/>
          <a:lstStyle/>
          <a:p>
            <a:r>
              <a:rPr lang="fr-FR" dirty="0"/>
              <a:t>Données sur une série temporelle</a:t>
            </a:r>
          </a:p>
          <a:p>
            <a:r>
              <a:rPr lang="fr-FR" dirty="0" err="1"/>
              <a:t>Aggregation</a:t>
            </a:r>
            <a:r>
              <a:rPr lang="fr-FR" dirty="0"/>
              <a:t> ex: n/seconde n/minute n/heure</a:t>
            </a:r>
          </a:p>
        </p:txBody>
      </p:sp>
      <p:pic>
        <p:nvPicPr>
          <p:cNvPr id="16386" name="Picture 2" descr="Influxdb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823" y="4622432"/>
            <a:ext cx="48768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ésultat de recherche d'images pour &quot;graphite db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823" y="4001294"/>
            <a:ext cx="2564932" cy="134353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ésultat de recherche d'images pour &quot;prometheus monitoring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875" y="3338354"/>
            <a:ext cx="2651760" cy="6629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cdn-images-1.medium.com/max/1600/0*dxNauajLW6KITj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80" y="3080084"/>
            <a:ext cx="5588817" cy="270344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Résultat de recherche d'images pour &quot;timescale db&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8410" y="2378011"/>
            <a:ext cx="3220802" cy="67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08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Clé valeur</a:t>
            </a:r>
          </a:p>
        </p:txBody>
      </p:sp>
      <p:sp>
        <p:nvSpPr>
          <p:cNvPr id="3" name="Espace réservé du contenu 2"/>
          <p:cNvSpPr>
            <a:spLocks noGrp="1"/>
          </p:cNvSpPr>
          <p:nvPr>
            <p:ph idx="1"/>
          </p:nvPr>
        </p:nvSpPr>
        <p:spPr>
          <a:xfrm>
            <a:off x="838200" y="1825625"/>
            <a:ext cx="5601101" cy="4351338"/>
          </a:xfrm>
        </p:spPr>
        <p:txBody>
          <a:bodyPr/>
          <a:lstStyle/>
          <a:p>
            <a:r>
              <a:rPr lang="fr-FR" dirty="0"/>
              <a:t>La valeur est un bloc de données opaques</a:t>
            </a:r>
          </a:p>
        </p:txBody>
      </p:sp>
      <p:pic>
        <p:nvPicPr>
          <p:cNvPr id="7170" name="Picture 2" descr="Résultat de recherche d'images pour &quot;red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66" y="5410150"/>
            <a:ext cx="1284171" cy="4291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ésultat de recherche d'images pour &quot;amazon dynam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683" y="5624713"/>
            <a:ext cx="1016067" cy="4792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ésultat de recherche d'images pour &quot;project voldemort&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750" y="5088970"/>
            <a:ext cx="1591076" cy="80161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363" y="5576256"/>
            <a:ext cx="914400" cy="314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p:cNvSpPr/>
          <p:nvPr/>
        </p:nvSpPr>
        <p:spPr>
          <a:xfrm>
            <a:off x="7459579" y="2492943"/>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6" name="Rectangle : coins arrondis 5"/>
          <p:cNvSpPr/>
          <p:nvPr/>
        </p:nvSpPr>
        <p:spPr>
          <a:xfrm>
            <a:off x="10202779" y="2170496"/>
            <a:ext cx="1309036" cy="123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a:t>
            </a:r>
          </a:p>
        </p:txBody>
      </p:sp>
      <p:cxnSp>
        <p:nvCxnSpPr>
          <p:cNvPr id="8" name="Connecteur droit avec flèche 7"/>
          <p:cNvCxnSpPr>
            <a:stCxn id="5" idx="3"/>
            <a:endCxn id="6" idx="1"/>
          </p:cNvCxnSpPr>
          <p:nvPr/>
        </p:nvCxnSpPr>
        <p:spPr>
          <a:xfrm flipV="1">
            <a:off x="8672362" y="2786513"/>
            <a:ext cx="1530417" cy="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7178" name="Picture 10" descr="Résultat de recherche d'images pour &quot;leveldb&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4780" y="5189590"/>
            <a:ext cx="1087655" cy="10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4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p:txBody>
          <a:bodyPr/>
          <a:lstStyle/>
          <a:p>
            <a:r>
              <a:rPr lang="fr-FR" dirty="0"/>
              <a:t>Représente les interactions</a:t>
            </a:r>
          </a:p>
          <a:p>
            <a:r>
              <a:rPr lang="fr-FR" dirty="0"/>
              <a:t>Les différents éléments</a:t>
            </a:r>
          </a:p>
          <a:p>
            <a:endParaRPr lang="fr-FR" dirty="0"/>
          </a:p>
          <a:p>
            <a:r>
              <a:rPr lang="fr-FR" dirty="0"/>
              <a:t>Exemple Pinot (OLAP - LinkedIn)</a:t>
            </a:r>
          </a:p>
          <a:p>
            <a:endParaRPr lang="fr-FR" dirty="0"/>
          </a:p>
        </p:txBody>
      </p:sp>
      <p:pic>
        <p:nvPicPr>
          <p:cNvPr id="5" name="Picture 2" descr="https://image.slidesharecdn.com/pinotcoursera-151103183418-lva1-app6892/95/pinot-realtime-distributed-olap-datastore-13-638.jpg?cb=1496449543"/>
          <p:cNvPicPr>
            <a:picLocks noChangeAspect="1" noChangeArrowheads="1"/>
          </p:cNvPicPr>
          <p:nvPr/>
        </p:nvPicPr>
        <p:blipFill rotWithShape="1">
          <a:blip r:embed="rId3">
            <a:extLst>
              <a:ext uri="{28A0092B-C50C-407E-A947-70E740481C1C}">
                <a14:useLocalDpi xmlns:a14="http://schemas.microsoft.com/office/drawing/2010/main" val="0"/>
              </a:ext>
            </a:extLst>
          </a:blip>
          <a:srcRect l="2429" t="1122" r="31954" b="8731"/>
          <a:stretch/>
        </p:blipFill>
        <p:spPr bwMode="auto">
          <a:xfrm>
            <a:off x="6615941" y="2301239"/>
            <a:ext cx="3987538" cy="3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986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p:cNvSpPr/>
          <p:nvPr/>
        </p:nvSpPr>
        <p:spPr>
          <a:xfrm>
            <a:off x="9442383" y="1106905"/>
            <a:ext cx="2011680" cy="557302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err="1"/>
              <a:t>NoSQL</a:t>
            </a:r>
            <a:r>
              <a:rPr lang="fr-FR" dirty="0"/>
              <a:t> – Orienté colonnes</a:t>
            </a:r>
          </a:p>
        </p:txBody>
      </p:sp>
      <p:sp>
        <p:nvSpPr>
          <p:cNvPr id="3" name="Espace réservé du contenu 2"/>
          <p:cNvSpPr>
            <a:spLocks noGrp="1"/>
          </p:cNvSpPr>
          <p:nvPr>
            <p:ph idx="1"/>
          </p:nvPr>
        </p:nvSpPr>
        <p:spPr/>
        <p:txBody>
          <a:bodyPr/>
          <a:lstStyle/>
          <a:p>
            <a:r>
              <a:rPr lang="fr-FR" dirty="0"/>
              <a:t>Des colonnes différentes pour chaque ligne</a:t>
            </a:r>
          </a:p>
          <a:p>
            <a:r>
              <a:rPr lang="fr-FR" dirty="0"/>
              <a:t>Grande quantité de colonnes (~ millions)</a:t>
            </a:r>
          </a:p>
          <a:p>
            <a:r>
              <a:rPr lang="fr-FR" dirty="0"/>
              <a:t>Requête par clé + colonnes</a:t>
            </a:r>
          </a:p>
          <a:p>
            <a:r>
              <a:rPr lang="fr-FR" dirty="0"/>
              <a:t>Modèle One to </a:t>
            </a:r>
            <a:r>
              <a:rPr lang="fr-FR" dirty="0" err="1"/>
              <a:t>Many</a:t>
            </a:r>
            <a:endParaRPr lang="fr-FR" dirty="0"/>
          </a:p>
        </p:txBody>
      </p:sp>
      <p:pic>
        <p:nvPicPr>
          <p:cNvPr id="8194" name="Picture 2" descr="Apache H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2" y="5366136"/>
            <a:ext cx="1927158" cy="4920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ésultat de recherche d'images pour &quot;cassandra apach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249" y="5269376"/>
            <a:ext cx="1713898" cy="3427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p:cNvSpPr/>
          <p:nvPr/>
        </p:nvSpPr>
        <p:spPr>
          <a:xfrm>
            <a:off x="6959065" y="3917482"/>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8" name="Rectangle : coins arrondis 7"/>
          <p:cNvSpPr/>
          <p:nvPr/>
        </p:nvSpPr>
        <p:spPr>
          <a:xfrm>
            <a:off x="9615636" y="2887579"/>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5" name="Rectangle : coins arrondis 14"/>
          <p:cNvSpPr/>
          <p:nvPr/>
        </p:nvSpPr>
        <p:spPr>
          <a:xfrm>
            <a:off x="9615635" y="3421963"/>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6" name="Rectangle : coins arrondis 15"/>
          <p:cNvSpPr/>
          <p:nvPr/>
        </p:nvSpPr>
        <p:spPr>
          <a:xfrm>
            <a:off x="9615636" y="395634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7" name="Rectangle : coins arrondis 16"/>
          <p:cNvSpPr/>
          <p:nvPr/>
        </p:nvSpPr>
        <p:spPr>
          <a:xfrm>
            <a:off x="9615635" y="449073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9" name="Rectangle : coins arrondis 18"/>
          <p:cNvSpPr/>
          <p:nvPr/>
        </p:nvSpPr>
        <p:spPr>
          <a:xfrm>
            <a:off x="9615635" y="128442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0" name="Rectangle : coins arrondis 19"/>
          <p:cNvSpPr/>
          <p:nvPr/>
        </p:nvSpPr>
        <p:spPr>
          <a:xfrm>
            <a:off x="9615636" y="18188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1" name="Rectangle : coins arrondis 20"/>
          <p:cNvSpPr/>
          <p:nvPr/>
        </p:nvSpPr>
        <p:spPr>
          <a:xfrm>
            <a:off x="9615635" y="23531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0" name="ZoneTexte 9"/>
          <p:cNvSpPr txBox="1"/>
          <p:nvPr/>
        </p:nvSpPr>
        <p:spPr>
          <a:xfrm>
            <a:off x="10242469" y="4841073"/>
            <a:ext cx="397866" cy="461665"/>
          </a:xfrm>
          <a:prstGeom prst="rect">
            <a:avLst/>
          </a:prstGeom>
          <a:noFill/>
        </p:spPr>
        <p:txBody>
          <a:bodyPr wrap="none" rtlCol="0">
            <a:spAutoFit/>
          </a:bodyPr>
          <a:lstStyle/>
          <a:p>
            <a:r>
              <a:rPr lang="fr-FR" sz="2400" dirty="0"/>
              <a:t>…</a:t>
            </a:r>
            <a:endParaRPr lang="fr-FR" dirty="0"/>
          </a:p>
        </p:txBody>
      </p:sp>
      <p:sp>
        <p:nvSpPr>
          <p:cNvPr id="23" name="Rectangle : coins arrondis 22"/>
          <p:cNvSpPr/>
          <p:nvPr/>
        </p:nvSpPr>
        <p:spPr>
          <a:xfrm>
            <a:off x="9615635" y="54107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4" name="Rectangle : coins arrondis 23"/>
          <p:cNvSpPr/>
          <p:nvPr/>
        </p:nvSpPr>
        <p:spPr>
          <a:xfrm>
            <a:off x="9615634" y="59450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cxnSp>
        <p:nvCxnSpPr>
          <p:cNvPr id="25" name="Connecteur droit avec flèche 24"/>
          <p:cNvCxnSpPr>
            <a:endCxn id="19" idx="1"/>
          </p:cNvCxnSpPr>
          <p:nvPr/>
        </p:nvCxnSpPr>
        <p:spPr>
          <a:xfrm flipV="1">
            <a:off x="9016169" y="148415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9016169" y="1484151"/>
            <a:ext cx="5569" cy="469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016169" y="6176963"/>
            <a:ext cx="58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V="1">
            <a:off x="9016169" y="202188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042342" y="2542535"/>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9042342" y="3156496"/>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9042342" y="3607714"/>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9023087" y="4138873"/>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V="1">
            <a:off x="9014820" y="4656060"/>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flipV="1">
            <a:off x="9014820" y="5606237"/>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00" name="Connecteur droit avec flèche 8199"/>
          <p:cNvCxnSpPr>
            <a:stCxn id="7" idx="3"/>
          </p:cNvCxnSpPr>
          <p:nvPr/>
        </p:nvCxnSpPr>
        <p:spPr>
          <a:xfrm flipV="1">
            <a:off x="8171848" y="4211052"/>
            <a:ext cx="842972" cy="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201" name="Picture 8" descr="Résultat de recherche d'images pour &quot;Hypertabl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7036" y="6050314"/>
            <a:ext cx="1766185" cy="42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66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graphe</a:t>
            </a:r>
          </a:p>
        </p:txBody>
      </p:sp>
      <p:sp>
        <p:nvSpPr>
          <p:cNvPr id="3" name="Espace réservé du contenu 2"/>
          <p:cNvSpPr>
            <a:spLocks noGrp="1"/>
          </p:cNvSpPr>
          <p:nvPr>
            <p:ph idx="1"/>
          </p:nvPr>
        </p:nvSpPr>
        <p:spPr/>
        <p:txBody>
          <a:bodyPr/>
          <a:lstStyle/>
          <a:p>
            <a:r>
              <a:rPr lang="fr-FR" dirty="0"/>
              <a:t>Relations non triviales ou changeantes</a:t>
            </a:r>
          </a:p>
          <a:p>
            <a:endParaRPr lang="fr-FR" dirty="0"/>
          </a:p>
        </p:txBody>
      </p:sp>
      <p:pic>
        <p:nvPicPr>
          <p:cNvPr id="10242" name="Picture 2" descr="Résultat de recherche d'images pour &quot;hypergraph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9" y="560932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ésultat de recherche d'images pour &quot;neo4j&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879" y="5014761"/>
            <a:ext cx="1462139" cy="7624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ésultat de recherche d'images pour &quot;orientdb&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738" y="5735930"/>
            <a:ext cx="1683589" cy="6992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936733" y="5395961"/>
            <a:ext cx="934871" cy="369332"/>
          </a:xfrm>
          <a:prstGeom prst="rect">
            <a:avLst/>
          </a:prstGeom>
          <a:noFill/>
        </p:spPr>
        <p:txBody>
          <a:bodyPr wrap="none" rtlCol="0">
            <a:spAutoFit/>
          </a:bodyPr>
          <a:lstStyle/>
          <a:p>
            <a:r>
              <a:rPr lang="fr-FR" dirty="0" err="1"/>
              <a:t>FlockDB</a:t>
            </a:r>
            <a:endParaRPr lang="fr-FR" dirty="0"/>
          </a:p>
        </p:txBody>
      </p:sp>
      <p:pic>
        <p:nvPicPr>
          <p:cNvPr id="10248" name="Picture 8"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443" y="5301738"/>
            <a:ext cx="482867" cy="48286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blog.xebia.fr/wp-content/uploads/2010/05/graph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195" y="2882388"/>
            <a:ext cx="5000625"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ésultat de recherche d'images pour &quot;Sparkse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094" y="4700256"/>
            <a:ext cx="1702168" cy="41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0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Document</a:t>
            </a:r>
          </a:p>
        </p:txBody>
      </p:sp>
      <p:sp>
        <p:nvSpPr>
          <p:cNvPr id="3" name="Espace réservé du contenu 2"/>
          <p:cNvSpPr>
            <a:spLocks noGrp="1"/>
          </p:cNvSpPr>
          <p:nvPr>
            <p:ph idx="1"/>
          </p:nvPr>
        </p:nvSpPr>
        <p:spPr/>
        <p:txBody>
          <a:bodyPr/>
          <a:lstStyle/>
          <a:p>
            <a:r>
              <a:rPr lang="fr-FR" dirty="0"/>
              <a:t>Indexation de champs du document</a:t>
            </a:r>
          </a:p>
          <a:p>
            <a:r>
              <a:rPr lang="fr-FR" dirty="0"/>
              <a:t>Requêtes élaborées</a:t>
            </a:r>
          </a:p>
          <a:p>
            <a:endParaRPr lang="fr-FR" dirty="0"/>
          </a:p>
        </p:txBody>
      </p:sp>
      <p:pic>
        <p:nvPicPr>
          <p:cNvPr id="9218" name="Picture 2" descr="Résultat de recherche d'images pour &quot;couchdb logo&quot;"/>
          <p:cNvPicPr>
            <a:picLocks noChangeAspect="1" noChangeArrowheads="1"/>
          </p:cNvPicPr>
          <p:nvPr/>
        </p:nvPicPr>
        <p:blipFill rotWithShape="1">
          <a:blip r:embed="rId2">
            <a:extLst>
              <a:ext uri="{28A0092B-C50C-407E-A947-70E740481C1C}">
                <a14:useLocalDpi xmlns:a14="http://schemas.microsoft.com/office/drawing/2010/main" val="0"/>
              </a:ext>
            </a:extLst>
          </a:blip>
          <a:srcRect t="31838" b="28287"/>
          <a:stretch/>
        </p:blipFill>
        <p:spPr bwMode="auto">
          <a:xfrm>
            <a:off x="485775" y="5609256"/>
            <a:ext cx="2076450" cy="70264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ésultat de recherche d'images pour &quot;mongo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5157105"/>
            <a:ext cx="2054743" cy="142251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ésultat de recherche d'images pour &quot;RethinkD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031" y="5022168"/>
            <a:ext cx="1660724" cy="4566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p:cNvSpPr/>
          <p:nvPr/>
        </p:nvSpPr>
        <p:spPr>
          <a:xfrm>
            <a:off x="5799755" y="3532472"/>
            <a:ext cx="1207437"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5" name="Rectangle : coins arrondis 4"/>
          <p:cNvSpPr/>
          <p:nvPr/>
        </p:nvSpPr>
        <p:spPr>
          <a:xfrm>
            <a:off x="8008219" y="1559294"/>
            <a:ext cx="3698006" cy="4475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Rectangle : coins arrondis 5"/>
          <p:cNvSpPr/>
          <p:nvPr/>
        </p:nvSpPr>
        <p:spPr>
          <a:xfrm>
            <a:off x="8441355" y="2030931"/>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1" name="Rectangle : coins arrondis 10"/>
          <p:cNvSpPr/>
          <p:nvPr/>
        </p:nvSpPr>
        <p:spPr>
          <a:xfrm>
            <a:off x="8957259" y="2808973"/>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2" name="Rectangle : coins arrondis 11"/>
          <p:cNvSpPr/>
          <p:nvPr/>
        </p:nvSpPr>
        <p:spPr>
          <a:xfrm>
            <a:off x="8957259" y="3587015"/>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3" name="Rectangle : coins arrondis 12"/>
          <p:cNvSpPr/>
          <p:nvPr/>
        </p:nvSpPr>
        <p:spPr>
          <a:xfrm>
            <a:off x="8441355" y="4365057"/>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cxnSp>
        <p:nvCxnSpPr>
          <p:cNvPr id="8" name="Connecteur : en angle 7"/>
          <p:cNvCxnSpPr>
            <a:endCxn id="12" idx="1"/>
          </p:cNvCxnSpPr>
          <p:nvPr/>
        </p:nvCxnSpPr>
        <p:spPr>
          <a:xfrm rot="16200000" flipH="1">
            <a:off x="8178741" y="3053941"/>
            <a:ext cx="1310640" cy="2463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Connecteur droit 9"/>
          <p:cNvCxnSpPr>
            <a:st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11" idx="1"/>
            <a:end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11" idx="1"/>
          </p:cNvCxnSpPr>
          <p:nvPr/>
        </p:nvCxnSpPr>
        <p:spPr>
          <a:xfrm flipH="1">
            <a:off x="8710863" y="3054417"/>
            <a:ext cx="246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4" idx="3"/>
            <a:endCxn id="5" idx="1"/>
          </p:cNvCxnSpPr>
          <p:nvPr/>
        </p:nvCxnSpPr>
        <p:spPr>
          <a:xfrm>
            <a:off x="7007192" y="3792354"/>
            <a:ext cx="1001027" cy="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164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ElasticSearch</a:t>
            </a:r>
            <a:endParaRPr lang="fr-FR" dirty="0"/>
          </a:p>
        </p:txBody>
      </p:sp>
      <p:sp>
        <p:nvSpPr>
          <p:cNvPr id="3" name="Espace réservé du contenu 2"/>
          <p:cNvSpPr>
            <a:spLocks noGrp="1"/>
          </p:cNvSpPr>
          <p:nvPr>
            <p:ph idx="1"/>
          </p:nvPr>
        </p:nvSpPr>
        <p:spPr/>
        <p:txBody>
          <a:bodyPr/>
          <a:lstStyle/>
          <a:p>
            <a:r>
              <a:rPr lang="fr-FR" dirty="0"/>
              <a:t>Basé sur Apache </a:t>
            </a:r>
            <a:r>
              <a:rPr lang="fr-FR" dirty="0" err="1"/>
              <a:t>Lucene</a:t>
            </a:r>
            <a:r>
              <a:rPr lang="fr-FR" dirty="0"/>
              <a:t> (librairie)</a:t>
            </a:r>
          </a:p>
          <a:p>
            <a:r>
              <a:rPr lang="fr-FR" dirty="0"/>
              <a:t>Indexation et recherche de données</a:t>
            </a:r>
          </a:p>
          <a:p>
            <a:r>
              <a:rPr lang="fr-FR" dirty="0"/>
              <a:t>Orienté documents</a:t>
            </a:r>
          </a:p>
          <a:p>
            <a:r>
              <a:rPr lang="fr-FR" dirty="0"/>
              <a:t>Api REST</a:t>
            </a:r>
          </a:p>
          <a:p>
            <a:r>
              <a:rPr lang="fr-FR" dirty="0"/>
              <a:t>Quasi temps réel</a:t>
            </a:r>
          </a:p>
          <a:p>
            <a:r>
              <a:rPr lang="fr-FR" dirty="0" err="1"/>
              <a:t>Scalable</a:t>
            </a:r>
            <a:endParaRPr lang="fr-FR" dirty="0"/>
          </a:p>
          <a:p>
            <a:endParaRPr lang="fr-FR" dirty="0"/>
          </a:p>
        </p:txBody>
      </p:sp>
      <p:pic>
        <p:nvPicPr>
          <p:cNvPr id="13314" name="Picture 2" descr="Résultat de recherche d'images pour &quot;elasticsearc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15" y="5091573"/>
            <a:ext cx="4145279" cy="19188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ésultat de recherche d'images pour &quot;apache luce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294" y="5091573"/>
            <a:ext cx="2746298" cy="99620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srcRect l="20290" t="40280" r="49868" b="11232"/>
          <a:stretch/>
        </p:blipFill>
        <p:spPr>
          <a:xfrm>
            <a:off x="7408242" y="1690688"/>
            <a:ext cx="3638350" cy="3325329"/>
          </a:xfrm>
          <a:prstGeom prst="rect">
            <a:avLst/>
          </a:prstGeom>
        </p:spPr>
      </p:pic>
    </p:spTree>
    <p:extLst>
      <p:ext uri="{BB962C8B-B14F-4D97-AF65-F5344CB8AC3E}">
        <p14:creationId xmlns:p14="http://schemas.microsoft.com/office/powerpoint/2010/main" val="16070572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Stack</a:t>
            </a:r>
            <a:r>
              <a:rPr lang="fr-FR" dirty="0"/>
              <a:t> ELK</a:t>
            </a:r>
          </a:p>
        </p:txBody>
      </p:sp>
      <p:sp>
        <p:nvSpPr>
          <p:cNvPr id="3" name="Espace réservé du contenu 2"/>
          <p:cNvSpPr>
            <a:spLocks noGrp="1"/>
          </p:cNvSpPr>
          <p:nvPr>
            <p:ph idx="1"/>
          </p:nvPr>
        </p:nvSpPr>
        <p:spPr/>
        <p:txBody>
          <a:bodyPr/>
          <a:lstStyle/>
          <a:p>
            <a:r>
              <a:rPr lang="fr-FR" dirty="0" err="1"/>
              <a:t>Elasticsearch</a:t>
            </a:r>
            <a:endParaRPr lang="fr-FR" dirty="0"/>
          </a:p>
          <a:p>
            <a:r>
              <a:rPr lang="fr-FR" dirty="0" err="1"/>
              <a:t>Logstach</a:t>
            </a:r>
            <a:endParaRPr lang="fr-FR" dirty="0"/>
          </a:p>
          <a:p>
            <a:r>
              <a:rPr lang="fr-FR" dirty="0" err="1"/>
              <a:t>Kibana</a:t>
            </a:r>
            <a:endParaRPr lang="fr-FR" dirty="0"/>
          </a:p>
        </p:txBody>
      </p:sp>
      <p:pic>
        <p:nvPicPr>
          <p:cNvPr id="14340" name="Picture 4" descr="https://cdn-images-1.medium.com/max/1600/1*mwSvtVy_qGz0nTjaYbvw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894" y="3915528"/>
            <a:ext cx="71247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ésultat de recherche d'images pour &quot;logstas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87" y="1825625"/>
            <a:ext cx="526983" cy="84247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ésultat de recherche d'images pour &quot;elasticsearch&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873" y="1196658"/>
            <a:ext cx="2562727" cy="795772"/>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ésultat de recherche d'images pour &quot;kibana log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491" y="2637091"/>
            <a:ext cx="1051017" cy="77393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Résultat de recherche d'images pour &quot;kibana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2366" y="1196658"/>
            <a:ext cx="2911434" cy="970478"/>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D2SI_Blog_Image_Logstash_Elasticsearch_Kibana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1832" y="2685217"/>
            <a:ext cx="1640534" cy="58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113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a:t>
            </a:r>
          </a:p>
        </p:txBody>
      </p:sp>
      <p:sp>
        <p:nvSpPr>
          <p:cNvPr id="3" name="Espace réservé du contenu 2"/>
          <p:cNvSpPr>
            <a:spLocks noGrp="1"/>
          </p:cNvSpPr>
          <p:nvPr>
            <p:ph idx="1"/>
          </p:nvPr>
        </p:nvSpPr>
        <p:spPr/>
        <p:txBody>
          <a:bodyPr/>
          <a:lstStyle/>
          <a:p>
            <a:r>
              <a:rPr lang="fr-FR" dirty="0"/>
              <a:t>Métriques</a:t>
            </a:r>
          </a:p>
          <a:p>
            <a:endParaRPr lang="fr-FR" dirty="0"/>
          </a:p>
          <a:p>
            <a:endParaRPr lang="fr-FR" dirty="0"/>
          </a:p>
          <a:p>
            <a:r>
              <a:rPr lang="fr-FR" dirty="0"/>
              <a:t>Visualisation</a:t>
            </a:r>
          </a:p>
        </p:txBody>
      </p:sp>
      <p:pic>
        <p:nvPicPr>
          <p:cNvPr id="17410" name="Picture 2" descr="Résultat de recherche d'images pour &quot;collect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207" y="1911127"/>
            <a:ext cx="1836269" cy="8151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legr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277" y="2049503"/>
            <a:ext cx="1117232" cy="26921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Résultat de recherche d'images pour &quot;grafana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899" y="2726306"/>
            <a:ext cx="1996507" cy="199650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0395284" y="2726306"/>
            <a:ext cx="575799" cy="369332"/>
          </a:xfrm>
          <a:prstGeom prst="rect">
            <a:avLst/>
          </a:prstGeom>
          <a:noFill/>
        </p:spPr>
        <p:txBody>
          <a:bodyPr wrap="none" rtlCol="0">
            <a:spAutoFit/>
          </a:bodyPr>
          <a:lstStyle/>
          <a:p>
            <a:r>
              <a:rPr lang="fr-FR" dirty="0"/>
              <a:t>JMX</a:t>
            </a:r>
          </a:p>
        </p:txBody>
      </p:sp>
      <p:pic>
        <p:nvPicPr>
          <p:cNvPr id="17416" name="Picture 8" descr="Résultat de recherche d'images pour &quot;jav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0105" y="1911127"/>
            <a:ext cx="727033" cy="1333099"/>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Résultat de recherche d'images pour &quot;cabot arachny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091" y="4340993"/>
            <a:ext cx="464436" cy="46443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238085" y="4369540"/>
            <a:ext cx="1045479" cy="523220"/>
          </a:xfrm>
          <a:prstGeom prst="rect">
            <a:avLst/>
          </a:prstGeom>
          <a:noFill/>
        </p:spPr>
        <p:txBody>
          <a:bodyPr wrap="none" rtlCol="0">
            <a:spAutoFit/>
          </a:bodyPr>
          <a:lstStyle/>
          <a:p>
            <a:r>
              <a:rPr lang="fr-FR" sz="2800" dirty="0"/>
              <a:t>Cabot</a:t>
            </a:r>
          </a:p>
        </p:txBody>
      </p:sp>
    </p:spTree>
    <p:extLst>
      <p:ext uri="{BB962C8B-B14F-4D97-AF65-F5344CB8AC3E}">
        <p14:creationId xmlns:p14="http://schemas.microsoft.com/office/powerpoint/2010/main" val="2512488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a:t>
            </a:r>
          </a:p>
        </p:txBody>
      </p:sp>
      <p:sp>
        <p:nvSpPr>
          <p:cNvPr id="3" name="Espace réservé du contenu 2"/>
          <p:cNvSpPr>
            <a:spLocks noGrp="1"/>
          </p:cNvSpPr>
          <p:nvPr>
            <p:ph idx="1"/>
          </p:nvPr>
        </p:nvSpPr>
        <p:spPr>
          <a:xfrm>
            <a:off x="795867" y="1791758"/>
            <a:ext cx="11023600" cy="4351338"/>
          </a:xfrm>
        </p:spPr>
        <p:txBody>
          <a:bodyPr/>
          <a:lstStyle/>
          <a:p>
            <a:endParaRPr lang="fr-FR" dirty="0"/>
          </a:p>
        </p:txBody>
      </p:sp>
      <p:pic>
        <p:nvPicPr>
          <p:cNvPr id="27650" name="Picture 2" descr="Résultat de recherche d'images pour &quot;ban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942" y="2807230"/>
            <a:ext cx="47434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92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 – Vue Générale</a:t>
            </a:r>
          </a:p>
        </p:txBody>
      </p:sp>
      <p:sp>
        <p:nvSpPr>
          <p:cNvPr id="3" name="Espace réservé du contenu 2"/>
          <p:cNvSpPr>
            <a:spLocks noGrp="1"/>
          </p:cNvSpPr>
          <p:nvPr>
            <p:ph idx="1"/>
          </p:nvPr>
        </p:nvSpPr>
        <p:spPr>
          <a:xfrm>
            <a:off x="838200" y="1318661"/>
            <a:ext cx="10515600" cy="4858302"/>
          </a:xfrm>
        </p:spPr>
        <p:txBody>
          <a:bodyPr>
            <a:normAutofit fontScale="92500" lnSpcReduction="20000"/>
          </a:bodyPr>
          <a:lstStyle/>
          <a:p>
            <a:pPr marL="0" indent="0">
              <a:buNone/>
            </a:pPr>
            <a:r>
              <a:rPr lang="fr-FR" b="1" dirty="0"/>
              <a:t>Le système permet le fonctionnement d'une banque qui fournit des services de paiement pour ses partenaires, ainsi qu’une gestion des comptes</a:t>
            </a:r>
          </a:p>
          <a:p>
            <a:r>
              <a:rPr lang="fr-FR" dirty="0"/>
              <a:t> Les partenaires de la banque peuvent effectuer des facturations pour leurs clients (carte bancaire) par Internet. Cette opération peut éventuellement faire appel à la banque du client facturé. Les partenaires sont facturés à l'opération pour ce service (ex : 1% de commission de la banque). </a:t>
            </a:r>
          </a:p>
          <a:p>
            <a:r>
              <a:rPr lang="fr-FR" dirty="0"/>
              <a:t> Les partenaires peuvent consulter leurs comptes de manière électronique et voir l'historique de leurs facturations. </a:t>
            </a:r>
          </a:p>
          <a:p>
            <a:r>
              <a:rPr lang="fr-FR" dirty="0"/>
              <a:t> De nouveaux partenaires peuvent créer un compte. Cela se fait dans les locaux de la banque avec un conseiller qui accède au système avec un ordinateur. </a:t>
            </a:r>
          </a:p>
          <a:p>
            <a:r>
              <a:rPr lang="fr-FR" dirty="0"/>
              <a:t> Il doit être possible de récupérer des informations de comptabilité pour le trésor public. Détails des transferts effectués avec les autres banques, facturations, etc. </a:t>
            </a:r>
          </a:p>
        </p:txBody>
      </p:sp>
    </p:spTree>
    <p:extLst>
      <p:ext uri="{BB962C8B-B14F-4D97-AF65-F5344CB8AC3E}">
        <p14:creationId xmlns:p14="http://schemas.microsoft.com/office/powerpoint/2010/main" val="2527024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t>Atelier : Exigences non-fonctionnelles / Contraintes</a:t>
            </a:r>
            <a:br>
              <a:rPr lang="fr-FR" sz="3600" dirty="0"/>
            </a:br>
            <a:endParaRPr lang="fr-FR" sz="3600" dirty="0"/>
          </a:p>
        </p:txBody>
      </p:sp>
      <p:sp>
        <p:nvSpPr>
          <p:cNvPr id="3" name="Espace réservé du contenu 2"/>
          <p:cNvSpPr>
            <a:spLocks noGrp="1"/>
          </p:cNvSpPr>
          <p:nvPr>
            <p:ph idx="1"/>
          </p:nvPr>
        </p:nvSpPr>
        <p:spPr>
          <a:xfrm>
            <a:off x="838200" y="1236133"/>
            <a:ext cx="10515600" cy="4940830"/>
          </a:xfrm>
        </p:spPr>
        <p:txBody>
          <a:bodyPr>
            <a:normAutofit fontScale="77500" lnSpcReduction="20000"/>
          </a:bodyPr>
          <a:lstStyle/>
          <a:p>
            <a:pPr algn="just"/>
            <a:r>
              <a:rPr lang="fr-FR" dirty="0"/>
              <a:t>Le système doit avoir une haute disponibilité de service : pas d'arrêt du service de facturation (ex : 99% de disponibilité), support d'une quantité importante de requêtes simultanées (ex : max 600 </a:t>
            </a:r>
            <a:r>
              <a:rPr lang="fr-FR" dirty="0" err="1"/>
              <a:t>req</a:t>
            </a:r>
            <a:r>
              <a:rPr lang="fr-FR" dirty="0"/>
              <a:t>/mn),  temps de réponse court (ex : &lt;2ms)</a:t>
            </a:r>
          </a:p>
          <a:p>
            <a:pPr algn="just"/>
            <a:r>
              <a:rPr lang="fr-FR" dirty="0"/>
              <a:t>Une politique de sécurité d'accès doit être mise en place : facturation et consultation avec identifiant, identification des conseillers pour les opérations dans les locaux</a:t>
            </a:r>
          </a:p>
          <a:p>
            <a:pPr algn="just"/>
            <a:r>
              <a:rPr lang="fr-FR" dirty="0"/>
              <a:t>Tous les échanges d'informations en dehors de la banque doivent être chiffrés</a:t>
            </a:r>
          </a:p>
          <a:p>
            <a:pPr algn="just"/>
            <a:r>
              <a:rPr lang="fr-FR" dirty="0"/>
              <a:t>Les transferts entre banques doivent respecter la norme XYZ (transactions, sécurité, authentification)</a:t>
            </a:r>
          </a:p>
          <a:p>
            <a:pPr algn="just"/>
            <a:r>
              <a:rPr lang="fr-FR" dirty="0"/>
              <a:t>La mise en place du système pour la facturation chez un partenaire doit prendre moins de 10 hommes-jours. Sauf problème de sécurité, il n'est pas envisageable d'appliquer des mises-à-jour sur les logiciels déjà déployés (si il y en a) chez les partenaires.</a:t>
            </a:r>
          </a:p>
          <a:p>
            <a:pPr algn="just"/>
            <a:r>
              <a:rPr lang="fr-FR" dirty="0"/>
              <a:t>Il existe déjà des équipes de développement dont une spécialisée dans la finance, et une autre dans les applications utilisateurs en Java. </a:t>
            </a:r>
          </a:p>
          <a:p>
            <a:pPr algn="just"/>
            <a:r>
              <a:rPr lang="fr-FR" dirty="0"/>
              <a:t>Le développement doit être parallélisé le plus possible et les temps réduits au maximum. </a:t>
            </a:r>
          </a:p>
          <a:p>
            <a:pPr algn="just"/>
            <a:r>
              <a:rPr lang="fr-FR" dirty="0"/>
              <a:t>La loi impose de fournir les informations de comptabilité en moins d'un jour après demande officielle.</a:t>
            </a:r>
          </a:p>
        </p:txBody>
      </p:sp>
    </p:spTree>
    <p:extLst>
      <p:ext uri="{BB962C8B-B14F-4D97-AF65-F5344CB8AC3E}">
        <p14:creationId xmlns:p14="http://schemas.microsoft.com/office/powerpoint/2010/main" val="19870645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 coins arrondis 17"/>
          <p:cNvSpPr/>
          <p:nvPr/>
        </p:nvSpPr>
        <p:spPr>
          <a:xfrm>
            <a:off x="4292600" y="1921933"/>
            <a:ext cx="5748867" cy="42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Scénario</a:t>
            </a:r>
          </a:p>
        </p:txBody>
      </p:sp>
      <p:pic>
        <p:nvPicPr>
          <p:cNvPr id="4"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294" y="2264794"/>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3612850"/>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5114973"/>
            <a:ext cx="423333" cy="64168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642532" y="2906478"/>
            <a:ext cx="1156855" cy="369332"/>
          </a:xfrm>
          <a:prstGeom prst="rect">
            <a:avLst/>
          </a:prstGeom>
          <a:noFill/>
        </p:spPr>
        <p:txBody>
          <a:bodyPr wrap="none" rtlCol="0">
            <a:spAutoFit/>
          </a:bodyPr>
          <a:lstStyle/>
          <a:p>
            <a:r>
              <a:rPr lang="fr-FR" dirty="0"/>
              <a:t>Partenaire</a:t>
            </a:r>
          </a:p>
        </p:txBody>
      </p:sp>
      <p:sp>
        <p:nvSpPr>
          <p:cNvPr id="8" name="ZoneTexte 7"/>
          <p:cNvSpPr txBox="1"/>
          <p:nvPr/>
        </p:nvSpPr>
        <p:spPr>
          <a:xfrm>
            <a:off x="1466181" y="4222242"/>
            <a:ext cx="1385636" cy="369332"/>
          </a:xfrm>
          <a:prstGeom prst="rect">
            <a:avLst/>
          </a:prstGeom>
          <a:noFill/>
        </p:spPr>
        <p:txBody>
          <a:bodyPr wrap="none" rtlCol="0">
            <a:spAutoFit/>
          </a:bodyPr>
          <a:lstStyle/>
          <a:p>
            <a:r>
              <a:rPr lang="fr-FR" dirty="0"/>
              <a:t>Trésor Public</a:t>
            </a:r>
          </a:p>
        </p:txBody>
      </p:sp>
      <p:sp>
        <p:nvSpPr>
          <p:cNvPr id="9" name="ZoneTexte 8"/>
          <p:cNvSpPr txBox="1"/>
          <p:nvPr/>
        </p:nvSpPr>
        <p:spPr>
          <a:xfrm>
            <a:off x="1603398" y="5756657"/>
            <a:ext cx="1111202" cy="369332"/>
          </a:xfrm>
          <a:prstGeom prst="rect">
            <a:avLst/>
          </a:prstGeom>
          <a:noFill/>
        </p:spPr>
        <p:txBody>
          <a:bodyPr wrap="none" rtlCol="0">
            <a:spAutoFit/>
          </a:bodyPr>
          <a:lstStyle/>
          <a:p>
            <a:r>
              <a:rPr lang="fr-FR" dirty="0"/>
              <a:t>Conseiller</a:t>
            </a:r>
          </a:p>
        </p:txBody>
      </p:sp>
      <p:sp>
        <p:nvSpPr>
          <p:cNvPr id="11" name="Rectangle : coins arrondis 10"/>
          <p:cNvSpPr/>
          <p:nvPr/>
        </p:nvSpPr>
        <p:spPr>
          <a:xfrm>
            <a:off x="4893733" y="22647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Compte</a:t>
            </a:r>
          </a:p>
        </p:txBody>
      </p:sp>
      <p:sp>
        <p:nvSpPr>
          <p:cNvPr id="13" name="Rectangle : coins arrondis 12"/>
          <p:cNvSpPr/>
          <p:nvPr/>
        </p:nvSpPr>
        <p:spPr>
          <a:xfrm>
            <a:off x="4893733" y="321064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Facturation</a:t>
            </a:r>
          </a:p>
        </p:txBody>
      </p:sp>
      <p:sp>
        <p:nvSpPr>
          <p:cNvPr id="14" name="Rectangle : coins arrondis 13"/>
          <p:cNvSpPr/>
          <p:nvPr/>
        </p:nvSpPr>
        <p:spPr>
          <a:xfrm>
            <a:off x="4893733" y="41564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Comptabilité</a:t>
            </a:r>
          </a:p>
        </p:txBody>
      </p:sp>
      <p:sp>
        <p:nvSpPr>
          <p:cNvPr id="15" name="Rectangle : coins arrondis 14"/>
          <p:cNvSpPr/>
          <p:nvPr/>
        </p:nvSpPr>
        <p:spPr>
          <a:xfrm>
            <a:off x="4893732" y="5115862"/>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Ouverture Compte</a:t>
            </a:r>
          </a:p>
        </p:txBody>
      </p:sp>
      <p:sp>
        <p:nvSpPr>
          <p:cNvPr id="16" name="Arc 15"/>
          <p:cNvSpPr/>
          <p:nvPr/>
        </p:nvSpPr>
        <p:spPr>
          <a:xfrm>
            <a:off x="7399865" y="3189082"/>
            <a:ext cx="1278466" cy="651934"/>
          </a:xfrm>
          <a:prstGeom prst="arc">
            <a:avLst>
              <a:gd name="adj1" fmla="val 12103791"/>
              <a:gd name="adj2" fmla="val 979509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7" name="Rectangle : coins arrondis 16"/>
          <p:cNvSpPr/>
          <p:nvPr/>
        </p:nvSpPr>
        <p:spPr>
          <a:xfrm>
            <a:off x="8153399" y="3275810"/>
            <a:ext cx="1515533" cy="397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Commission</a:t>
            </a:r>
          </a:p>
        </p:txBody>
      </p:sp>
      <p:cxnSp>
        <p:nvCxnSpPr>
          <p:cNvPr id="20" name="Connecteur droit avec flèche 19"/>
          <p:cNvCxnSpPr>
            <a:stCxn id="4" idx="3"/>
            <a:endCxn id="11" idx="1"/>
          </p:cNvCxnSpPr>
          <p:nvPr/>
        </p:nvCxnSpPr>
        <p:spPr>
          <a:xfrm flipV="1">
            <a:off x="2432627" y="2569199"/>
            <a:ext cx="2461106" cy="1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4" idx="3"/>
            <a:endCxn id="13" idx="1"/>
          </p:cNvCxnSpPr>
          <p:nvPr/>
        </p:nvCxnSpPr>
        <p:spPr>
          <a:xfrm>
            <a:off x="2432627" y="2585636"/>
            <a:ext cx="2461106" cy="92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5" idx="3"/>
            <a:endCxn id="14" idx="1"/>
          </p:cNvCxnSpPr>
          <p:nvPr/>
        </p:nvCxnSpPr>
        <p:spPr>
          <a:xfrm>
            <a:off x="2370666" y="3933692"/>
            <a:ext cx="2523067" cy="52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820400" y="3104849"/>
            <a:ext cx="1143001" cy="9191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Banque</a:t>
            </a:r>
          </a:p>
        </p:txBody>
      </p:sp>
      <p:sp>
        <p:nvSpPr>
          <p:cNvPr id="26" name="Arc 25"/>
          <p:cNvSpPr/>
          <p:nvPr/>
        </p:nvSpPr>
        <p:spPr>
          <a:xfrm rot="21401489">
            <a:off x="7131227" y="2488156"/>
            <a:ext cx="3897400" cy="1861831"/>
          </a:xfrm>
          <a:prstGeom prst="arc">
            <a:avLst>
              <a:gd name="adj1" fmla="val 967729"/>
              <a:gd name="adj2" fmla="val 1029632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Arc 26"/>
          <p:cNvSpPr/>
          <p:nvPr/>
        </p:nvSpPr>
        <p:spPr>
          <a:xfrm>
            <a:off x="550332" y="2602073"/>
            <a:ext cx="2704629" cy="2833742"/>
          </a:xfrm>
          <a:prstGeom prst="arc">
            <a:avLst>
              <a:gd name="adj1" fmla="val 5345599"/>
              <a:gd name="adj2" fmla="val 16185183"/>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9" name="Connecteur droit avec flèche 28"/>
          <p:cNvCxnSpPr>
            <a:stCxn id="6" idx="3"/>
            <a:endCxn id="15" idx="1"/>
          </p:cNvCxnSpPr>
          <p:nvPr/>
        </p:nvCxnSpPr>
        <p:spPr>
          <a:xfrm flipV="1">
            <a:off x="2370666" y="5420267"/>
            <a:ext cx="2523066" cy="15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a:xfrm>
            <a:off x="838200" y="1825625"/>
            <a:ext cx="4790440" cy="4351338"/>
          </a:xfrm>
        </p:spPr>
        <p:txBody>
          <a:bodyPr>
            <a:normAutofit lnSpcReduction="10000"/>
          </a:bodyPr>
          <a:lstStyle/>
          <a:p>
            <a:r>
              <a:rPr lang="fr-FR" dirty="0"/>
              <a:t>Exemple LMAX :</a:t>
            </a:r>
          </a:p>
          <a:p>
            <a:r>
              <a:rPr lang="fr-FR" dirty="0"/>
              <a:t>Détaillé au niveau des cœurs du processeur</a:t>
            </a:r>
          </a:p>
          <a:p>
            <a:r>
              <a:rPr lang="fr-FR" dirty="0"/>
              <a:t>Cache </a:t>
            </a:r>
            <a:r>
              <a:rPr lang="fr-FR" dirty="0" err="1"/>
              <a:t>friendly</a:t>
            </a:r>
            <a:r>
              <a:rPr lang="fr-FR" dirty="0"/>
              <a:t> collection</a:t>
            </a:r>
          </a:p>
          <a:p>
            <a:endParaRPr lang="fr-FR" dirty="0"/>
          </a:p>
          <a:p>
            <a:endParaRPr lang="fr-FR" dirty="0"/>
          </a:p>
          <a:p>
            <a:r>
              <a:rPr lang="fr-FR" dirty="0"/>
              <a:t>Le document sert à communiquer la structure qui satisfait les contraintes exprimées du système</a:t>
            </a:r>
          </a:p>
        </p:txBody>
      </p:sp>
      <p:pic>
        <p:nvPicPr>
          <p:cNvPr id="9218" name="Picture 2" descr="https://martinfowler.com/articles/images/lmax/arch-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490" y="1910079"/>
            <a:ext cx="4369989" cy="380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0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Vue logique</a:t>
            </a:r>
          </a:p>
        </p:txBody>
      </p:sp>
      <p:sp>
        <p:nvSpPr>
          <p:cNvPr id="10" name="Rectangle : coins arrondis 9"/>
          <p:cNvSpPr/>
          <p:nvPr/>
        </p:nvSpPr>
        <p:spPr>
          <a:xfrm>
            <a:off x="92163" y="1862667"/>
            <a:ext cx="2413000"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 name="Rectangle : coins arrondis 3"/>
          <p:cNvSpPr/>
          <p:nvPr/>
        </p:nvSpPr>
        <p:spPr>
          <a:xfrm>
            <a:off x="396964" y="2454303"/>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 coins arrondis 4"/>
          <p:cNvSpPr/>
          <p:nvPr/>
        </p:nvSpPr>
        <p:spPr>
          <a:xfrm>
            <a:off x="494330" y="28448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6" name="Rectangle : coins arrondis 5"/>
          <p:cNvSpPr/>
          <p:nvPr/>
        </p:nvSpPr>
        <p:spPr>
          <a:xfrm>
            <a:off x="494330" y="32893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7" name="ZoneTexte 6"/>
          <p:cNvSpPr txBox="1"/>
          <p:nvPr/>
        </p:nvSpPr>
        <p:spPr>
          <a:xfrm>
            <a:off x="396964" y="2454303"/>
            <a:ext cx="1430456" cy="369332"/>
          </a:xfrm>
          <a:prstGeom prst="rect">
            <a:avLst/>
          </a:prstGeom>
          <a:noFill/>
        </p:spPr>
        <p:txBody>
          <a:bodyPr wrap="none" rtlCol="0">
            <a:spAutoFit/>
          </a:bodyPr>
          <a:lstStyle/>
          <a:p>
            <a:r>
              <a:rPr lang="fr-FR" dirty="0">
                <a:solidFill>
                  <a:schemeClr val="bg1"/>
                </a:solidFill>
              </a:rPr>
              <a:t>Identification</a:t>
            </a:r>
          </a:p>
        </p:txBody>
      </p:sp>
      <p:sp>
        <p:nvSpPr>
          <p:cNvPr id="8" name="Rectangle : coins arrondis 7"/>
          <p:cNvSpPr/>
          <p:nvPr/>
        </p:nvSpPr>
        <p:spPr>
          <a:xfrm>
            <a:off x="396964" y="4019549"/>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9" name="Rectangle : coins arrondis 8"/>
          <p:cNvSpPr/>
          <p:nvPr/>
        </p:nvSpPr>
        <p:spPr>
          <a:xfrm>
            <a:off x="405430" y="4480980"/>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1" name="ZoneTexte 10"/>
          <p:cNvSpPr txBox="1"/>
          <p:nvPr/>
        </p:nvSpPr>
        <p:spPr>
          <a:xfrm>
            <a:off x="266698" y="2021554"/>
            <a:ext cx="2165529" cy="369332"/>
          </a:xfrm>
          <a:prstGeom prst="rect">
            <a:avLst/>
          </a:prstGeom>
          <a:noFill/>
        </p:spPr>
        <p:txBody>
          <a:bodyPr wrap="none" rtlCol="0">
            <a:spAutoFit/>
          </a:bodyPr>
          <a:lstStyle/>
          <a:p>
            <a:r>
              <a:rPr lang="fr-FR" dirty="0"/>
              <a:t>Consultation Compte</a:t>
            </a:r>
          </a:p>
        </p:txBody>
      </p:sp>
      <p:sp>
        <p:nvSpPr>
          <p:cNvPr id="12" name="Rectangle : coins arrondis 11"/>
          <p:cNvSpPr/>
          <p:nvPr/>
        </p:nvSpPr>
        <p:spPr>
          <a:xfrm>
            <a:off x="2766482" y="1822450"/>
            <a:ext cx="2740513"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 coins arrondis 12"/>
          <p:cNvSpPr/>
          <p:nvPr/>
        </p:nvSpPr>
        <p:spPr>
          <a:xfrm>
            <a:off x="2918046" y="2424669"/>
            <a:ext cx="2060365"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p:cNvSpPr/>
          <p:nvPr/>
        </p:nvSpPr>
        <p:spPr>
          <a:xfrm>
            <a:off x="3024297" y="28151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15" name="Rectangle : coins arrondis 14"/>
          <p:cNvSpPr/>
          <p:nvPr/>
        </p:nvSpPr>
        <p:spPr>
          <a:xfrm>
            <a:off x="3024297" y="32596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16" name="ZoneTexte 15"/>
          <p:cNvSpPr txBox="1"/>
          <p:nvPr/>
        </p:nvSpPr>
        <p:spPr>
          <a:xfrm>
            <a:off x="2918046" y="2424669"/>
            <a:ext cx="1560995" cy="369332"/>
          </a:xfrm>
          <a:prstGeom prst="rect">
            <a:avLst/>
          </a:prstGeom>
          <a:noFill/>
        </p:spPr>
        <p:txBody>
          <a:bodyPr wrap="none" rtlCol="0">
            <a:spAutoFit/>
          </a:bodyPr>
          <a:lstStyle/>
          <a:p>
            <a:r>
              <a:rPr lang="fr-FR" dirty="0">
                <a:solidFill>
                  <a:schemeClr val="bg1"/>
                </a:solidFill>
              </a:rPr>
              <a:t>Identification</a:t>
            </a:r>
          </a:p>
        </p:txBody>
      </p:sp>
      <p:sp>
        <p:nvSpPr>
          <p:cNvPr id="17" name="Rectangle : coins arrondis 16"/>
          <p:cNvSpPr/>
          <p:nvPr/>
        </p:nvSpPr>
        <p:spPr>
          <a:xfrm>
            <a:off x="2918046" y="3989915"/>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18" name="Rectangle : coins arrondis 17"/>
          <p:cNvSpPr/>
          <p:nvPr/>
        </p:nvSpPr>
        <p:spPr>
          <a:xfrm>
            <a:off x="2927284" y="4451346"/>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9" name="ZoneTexte 18"/>
          <p:cNvSpPr txBox="1"/>
          <p:nvPr/>
        </p:nvSpPr>
        <p:spPr>
          <a:xfrm>
            <a:off x="2813449" y="2010896"/>
            <a:ext cx="3012016" cy="369332"/>
          </a:xfrm>
          <a:prstGeom prst="rect">
            <a:avLst/>
          </a:prstGeom>
          <a:noFill/>
        </p:spPr>
        <p:txBody>
          <a:bodyPr wrap="square" rtlCol="0">
            <a:spAutoFit/>
          </a:bodyPr>
          <a:lstStyle/>
          <a:p>
            <a:r>
              <a:rPr lang="fr-FR" dirty="0"/>
              <a:t>Consultation Comptabilité</a:t>
            </a:r>
          </a:p>
        </p:txBody>
      </p:sp>
      <p:sp>
        <p:nvSpPr>
          <p:cNvPr id="22" name="Rectangle : coins arrondis 21"/>
          <p:cNvSpPr/>
          <p:nvPr/>
        </p:nvSpPr>
        <p:spPr>
          <a:xfrm>
            <a:off x="5655911" y="1826681"/>
            <a:ext cx="2413000" cy="438573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Rectangle : coins arrondis 22"/>
          <p:cNvSpPr/>
          <p:nvPr/>
        </p:nvSpPr>
        <p:spPr>
          <a:xfrm>
            <a:off x="5960712" y="2418318"/>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p:cNvSpPr/>
          <p:nvPr/>
        </p:nvSpPr>
        <p:spPr>
          <a:xfrm>
            <a:off x="6058078" y="28088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25" name="Rectangle : coins arrondis 24"/>
          <p:cNvSpPr/>
          <p:nvPr/>
        </p:nvSpPr>
        <p:spPr>
          <a:xfrm>
            <a:off x="6058078" y="32533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26" name="ZoneTexte 25"/>
          <p:cNvSpPr txBox="1"/>
          <p:nvPr/>
        </p:nvSpPr>
        <p:spPr>
          <a:xfrm>
            <a:off x="5960712" y="2418318"/>
            <a:ext cx="1430456" cy="369332"/>
          </a:xfrm>
          <a:prstGeom prst="rect">
            <a:avLst/>
          </a:prstGeom>
          <a:noFill/>
        </p:spPr>
        <p:txBody>
          <a:bodyPr wrap="none" rtlCol="0">
            <a:spAutoFit/>
          </a:bodyPr>
          <a:lstStyle/>
          <a:p>
            <a:r>
              <a:rPr lang="fr-FR" dirty="0">
                <a:solidFill>
                  <a:schemeClr val="bg1"/>
                </a:solidFill>
              </a:rPr>
              <a:t>Identification</a:t>
            </a:r>
          </a:p>
        </p:txBody>
      </p:sp>
      <p:sp>
        <p:nvSpPr>
          <p:cNvPr id="27" name="Rectangle : coins arrondis 26"/>
          <p:cNvSpPr/>
          <p:nvPr/>
        </p:nvSpPr>
        <p:spPr>
          <a:xfrm>
            <a:off x="5859111" y="3953932"/>
            <a:ext cx="2108199"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29" name="ZoneTexte 28"/>
          <p:cNvSpPr txBox="1"/>
          <p:nvPr/>
        </p:nvSpPr>
        <p:spPr>
          <a:xfrm>
            <a:off x="5830446" y="1911403"/>
            <a:ext cx="1940788" cy="369332"/>
          </a:xfrm>
          <a:prstGeom prst="rect">
            <a:avLst/>
          </a:prstGeom>
          <a:noFill/>
        </p:spPr>
        <p:txBody>
          <a:bodyPr wrap="none" rtlCol="0">
            <a:spAutoFit/>
          </a:bodyPr>
          <a:lstStyle/>
          <a:p>
            <a:r>
              <a:rPr lang="fr-FR" dirty="0"/>
              <a:t>Ouverture Compte</a:t>
            </a:r>
          </a:p>
        </p:txBody>
      </p:sp>
      <p:sp>
        <p:nvSpPr>
          <p:cNvPr id="30" name="Rectangle : coins arrondis 29"/>
          <p:cNvSpPr/>
          <p:nvPr/>
        </p:nvSpPr>
        <p:spPr>
          <a:xfrm>
            <a:off x="5786175" y="4407985"/>
            <a:ext cx="2181135" cy="1736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 coins arrondis 30"/>
          <p:cNvSpPr/>
          <p:nvPr/>
        </p:nvSpPr>
        <p:spPr>
          <a:xfrm>
            <a:off x="5859111" y="4798483"/>
            <a:ext cx="1989667"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Id</a:t>
            </a:r>
          </a:p>
        </p:txBody>
      </p:sp>
      <p:sp>
        <p:nvSpPr>
          <p:cNvPr id="32" name="Rectangle : coins arrondis 31"/>
          <p:cNvSpPr/>
          <p:nvPr/>
        </p:nvSpPr>
        <p:spPr>
          <a:xfrm>
            <a:off x="5880278" y="5242983"/>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Restitution Id</a:t>
            </a:r>
          </a:p>
        </p:txBody>
      </p:sp>
      <p:sp>
        <p:nvSpPr>
          <p:cNvPr id="33" name="ZoneTexte 32"/>
          <p:cNvSpPr txBox="1"/>
          <p:nvPr/>
        </p:nvSpPr>
        <p:spPr>
          <a:xfrm>
            <a:off x="5880278" y="4407985"/>
            <a:ext cx="1775807" cy="369332"/>
          </a:xfrm>
          <a:prstGeom prst="rect">
            <a:avLst/>
          </a:prstGeom>
          <a:noFill/>
        </p:spPr>
        <p:txBody>
          <a:bodyPr wrap="none" rtlCol="0">
            <a:spAutoFit/>
          </a:bodyPr>
          <a:lstStyle/>
          <a:p>
            <a:r>
              <a:rPr lang="fr-FR" dirty="0">
                <a:solidFill>
                  <a:schemeClr val="bg1"/>
                </a:solidFill>
              </a:rPr>
              <a:t>Création Compte</a:t>
            </a:r>
          </a:p>
        </p:txBody>
      </p:sp>
      <p:sp>
        <p:nvSpPr>
          <p:cNvPr id="34" name="Rectangle : coins arrondis 33"/>
          <p:cNvSpPr/>
          <p:nvPr/>
        </p:nvSpPr>
        <p:spPr>
          <a:xfrm>
            <a:off x="5880278" y="5690126"/>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physique</a:t>
            </a:r>
          </a:p>
        </p:txBody>
      </p:sp>
      <p:sp>
        <p:nvSpPr>
          <p:cNvPr id="35" name="Rectangle : coins arrondis 34"/>
          <p:cNvSpPr/>
          <p:nvPr/>
        </p:nvSpPr>
        <p:spPr>
          <a:xfrm>
            <a:off x="8199177" y="1816235"/>
            <a:ext cx="3274136" cy="472901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0" name="Rectangle : coins arrondis 39"/>
          <p:cNvSpPr/>
          <p:nvPr/>
        </p:nvSpPr>
        <p:spPr>
          <a:xfrm>
            <a:off x="8503978" y="3092587"/>
            <a:ext cx="277344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sp>
        <p:nvSpPr>
          <p:cNvPr id="41" name="ZoneTexte 40"/>
          <p:cNvSpPr txBox="1"/>
          <p:nvPr/>
        </p:nvSpPr>
        <p:spPr>
          <a:xfrm>
            <a:off x="8373712" y="1900957"/>
            <a:ext cx="1248803" cy="369332"/>
          </a:xfrm>
          <a:prstGeom prst="rect">
            <a:avLst/>
          </a:prstGeom>
          <a:noFill/>
        </p:spPr>
        <p:txBody>
          <a:bodyPr wrap="none" rtlCol="0">
            <a:spAutoFit/>
          </a:bodyPr>
          <a:lstStyle/>
          <a:p>
            <a:r>
              <a:rPr lang="fr-FR" dirty="0"/>
              <a:t>Facturation</a:t>
            </a:r>
          </a:p>
        </p:txBody>
      </p:sp>
      <p:sp>
        <p:nvSpPr>
          <p:cNvPr id="42" name="Rectangle : coins arrondis 41"/>
          <p:cNvSpPr/>
          <p:nvPr/>
        </p:nvSpPr>
        <p:spPr>
          <a:xfrm>
            <a:off x="8481177" y="3488779"/>
            <a:ext cx="2796244" cy="919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 coins arrondis 42"/>
          <p:cNvSpPr/>
          <p:nvPr/>
        </p:nvSpPr>
        <p:spPr>
          <a:xfrm>
            <a:off x="8584258" y="3833445"/>
            <a:ext cx="817643"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Calcul</a:t>
            </a:r>
          </a:p>
        </p:txBody>
      </p:sp>
      <p:sp>
        <p:nvSpPr>
          <p:cNvPr id="44" name="Rectangle : coins arrondis 43"/>
          <p:cNvSpPr/>
          <p:nvPr/>
        </p:nvSpPr>
        <p:spPr>
          <a:xfrm>
            <a:off x="9504982" y="3845973"/>
            <a:ext cx="1313785" cy="3670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Persistance</a:t>
            </a:r>
          </a:p>
        </p:txBody>
      </p:sp>
      <p:sp>
        <p:nvSpPr>
          <p:cNvPr id="45" name="ZoneTexte 44"/>
          <p:cNvSpPr txBox="1"/>
          <p:nvPr/>
        </p:nvSpPr>
        <p:spPr>
          <a:xfrm>
            <a:off x="8584258" y="3467812"/>
            <a:ext cx="1327608" cy="369332"/>
          </a:xfrm>
          <a:prstGeom prst="rect">
            <a:avLst/>
          </a:prstGeom>
          <a:noFill/>
        </p:spPr>
        <p:txBody>
          <a:bodyPr wrap="none" rtlCol="0">
            <a:spAutoFit/>
          </a:bodyPr>
          <a:lstStyle/>
          <a:p>
            <a:r>
              <a:rPr lang="fr-FR" dirty="0">
                <a:solidFill>
                  <a:schemeClr val="bg1"/>
                </a:solidFill>
              </a:rPr>
              <a:t>Commission</a:t>
            </a:r>
          </a:p>
        </p:txBody>
      </p:sp>
      <p:sp>
        <p:nvSpPr>
          <p:cNvPr id="47" name="Rectangle : coins arrondis 46"/>
          <p:cNvSpPr/>
          <p:nvPr/>
        </p:nvSpPr>
        <p:spPr>
          <a:xfrm>
            <a:off x="8517646" y="2708801"/>
            <a:ext cx="2759775" cy="320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48" name="Rectangle : coins arrondis 47"/>
          <p:cNvSpPr/>
          <p:nvPr/>
        </p:nvSpPr>
        <p:spPr>
          <a:xfrm>
            <a:off x="8517647" y="2270289"/>
            <a:ext cx="2759774"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Identification</a:t>
            </a:r>
          </a:p>
        </p:txBody>
      </p:sp>
      <p:sp>
        <p:nvSpPr>
          <p:cNvPr id="49" name="Rectangle : coins arrondis 48"/>
          <p:cNvSpPr/>
          <p:nvPr/>
        </p:nvSpPr>
        <p:spPr>
          <a:xfrm>
            <a:off x="8481177" y="4524553"/>
            <a:ext cx="2796244" cy="1902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 coins arrondis 49"/>
          <p:cNvSpPr/>
          <p:nvPr/>
        </p:nvSpPr>
        <p:spPr>
          <a:xfrm>
            <a:off x="8584257" y="4869220"/>
            <a:ext cx="2487443" cy="2722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err="1"/>
              <a:t>Transco</a:t>
            </a:r>
            <a:r>
              <a:rPr lang="fr-FR" dirty="0"/>
              <a:t> XYZ</a:t>
            </a:r>
          </a:p>
        </p:txBody>
      </p:sp>
      <p:sp>
        <p:nvSpPr>
          <p:cNvPr id="51" name="Rectangle : coins arrondis 50"/>
          <p:cNvSpPr/>
          <p:nvPr/>
        </p:nvSpPr>
        <p:spPr>
          <a:xfrm>
            <a:off x="8584256" y="5197612"/>
            <a:ext cx="2487443" cy="11359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52" name="ZoneTexte 51"/>
          <p:cNvSpPr txBox="1"/>
          <p:nvPr/>
        </p:nvSpPr>
        <p:spPr>
          <a:xfrm>
            <a:off x="8660458" y="4483614"/>
            <a:ext cx="1376787" cy="369332"/>
          </a:xfrm>
          <a:prstGeom prst="rect">
            <a:avLst/>
          </a:prstGeom>
          <a:noFill/>
        </p:spPr>
        <p:txBody>
          <a:bodyPr wrap="none" rtlCol="0">
            <a:spAutoFit/>
          </a:bodyPr>
          <a:lstStyle/>
          <a:p>
            <a:r>
              <a:rPr lang="fr-FR" dirty="0">
                <a:solidFill>
                  <a:schemeClr val="bg1"/>
                </a:solidFill>
              </a:rPr>
              <a:t>Prélèvement</a:t>
            </a:r>
          </a:p>
        </p:txBody>
      </p:sp>
      <p:sp>
        <p:nvSpPr>
          <p:cNvPr id="53" name="ZoneTexte 52"/>
          <p:cNvSpPr txBox="1"/>
          <p:nvPr/>
        </p:nvSpPr>
        <p:spPr>
          <a:xfrm>
            <a:off x="8584256" y="5234212"/>
            <a:ext cx="691664" cy="369332"/>
          </a:xfrm>
          <a:prstGeom prst="rect">
            <a:avLst/>
          </a:prstGeom>
          <a:noFill/>
        </p:spPr>
        <p:txBody>
          <a:bodyPr wrap="none" rtlCol="0">
            <a:spAutoFit/>
          </a:bodyPr>
          <a:lstStyle/>
          <a:p>
            <a:r>
              <a:rPr lang="fr-FR" dirty="0">
                <a:solidFill>
                  <a:schemeClr val="bg1"/>
                </a:solidFill>
              </a:rPr>
              <a:t>Envoi</a:t>
            </a:r>
          </a:p>
        </p:txBody>
      </p:sp>
      <p:sp>
        <p:nvSpPr>
          <p:cNvPr id="54" name="Rectangle : coins arrondis 53"/>
          <p:cNvSpPr/>
          <p:nvPr/>
        </p:nvSpPr>
        <p:spPr>
          <a:xfrm>
            <a:off x="8914299" y="5610404"/>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Chiffrement</a:t>
            </a:r>
          </a:p>
        </p:txBody>
      </p:sp>
      <p:sp>
        <p:nvSpPr>
          <p:cNvPr id="55" name="Rectangle : coins arrondis 54"/>
          <p:cNvSpPr/>
          <p:nvPr/>
        </p:nvSpPr>
        <p:spPr>
          <a:xfrm>
            <a:off x="8914298" y="5971990"/>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Communication</a:t>
            </a:r>
          </a:p>
        </p:txBody>
      </p:sp>
    </p:spTree>
    <p:extLst>
      <p:ext uri="{BB962C8B-B14F-4D97-AF65-F5344CB8AC3E}">
        <p14:creationId xmlns:p14="http://schemas.microsoft.com/office/powerpoint/2010/main" val="34585769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968240" y="5068542"/>
            <a:ext cx="5892800" cy="11292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Schéma architecture</a:t>
            </a:r>
          </a:p>
        </p:txBody>
      </p:sp>
      <p:sp>
        <p:nvSpPr>
          <p:cNvPr id="4" name="Rectangle 3"/>
          <p:cNvSpPr/>
          <p:nvPr/>
        </p:nvSpPr>
        <p:spPr>
          <a:xfrm>
            <a:off x="633931" y="1946708"/>
            <a:ext cx="1049154" cy="981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IHM</a:t>
            </a:r>
          </a:p>
        </p:txBody>
      </p:sp>
      <p:sp>
        <p:nvSpPr>
          <p:cNvPr id="5" name="Rectangle 4"/>
          <p:cNvSpPr/>
          <p:nvPr/>
        </p:nvSpPr>
        <p:spPr>
          <a:xfrm>
            <a:off x="2627697" y="1984792"/>
            <a:ext cx="18576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6" name="Rectangle 5"/>
          <p:cNvSpPr/>
          <p:nvPr/>
        </p:nvSpPr>
        <p:spPr>
          <a:xfrm>
            <a:off x="6939815" y="1482289"/>
            <a:ext cx="1588168" cy="160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 Données</a:t>
            </a:r>
          </a:p>
        </p:txBody>
      </p:sp>
      <p:sp>
        <p:nvSpPr>
          <p:cNvPr id="7" name="Rectangle 6"/>
          <p:cNvSpPr/>
          <p:nvPr/>
        </p:nvSpPr>
        <p:spPr>
          <a:xfrm>
            <a:off x="6939815" y="3907858"/>
            <a:ext cx="1540042" cy="750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facturation</a:t>
            </a:r>
          </a:p>
        </p:txBody>
      </p:sp>
      <p:sp>
        <p:nvSpPr>
          <p:cNvPr id="8" name="Rectangle 7"/>
          <p:cNvSpPr/>
          <p:nvPr/>
        </p:nvSpPr>
        <p:spPr>
          <a:xfrm>
            <a:off x="5188017" y="5284269"/>
            <a:ext cx="1280160"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Transco</a:t>
            </a:r>
            <a:r>
              <a:rPr lang="fr-FR" dirty="0"/>
              <a:t> XYZ</a:t>
            </a:r>
          </a:p>
        </p:txBody>
      </p:sp>
      <p:sp>
        <p:nvSpPr>
          <p:cNvPr id="9" name="Rectangle 8"/>
          <p:cNvSpPr/>
          <p:nvPr/>
        </p:nvSpPr>
        <p:spPr>
          <a:xfrm>
            <a:off x="6939815" y="5284269"/>
            <a:ext cx="1463040" cy="388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Chiffrement</a:t>
            </a:r>
          </a:p>
        </p:txBody>
      </p:sp>
      <p:sp>
        <p:nvSpPr>
          <p:cNvPr id="10" name="Rectangle 9"/>
          <p:cNvSpPr/>
          <p:nvPr/>
        </p:nvSpPr>
        <p:spPr>
          <a:xfrm>
            <a:off x="8816741" y="5284271"/>
            <a:ext cx="1790299"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Communication</a:t>
            </a:r>
          </a:p>
        </p:txBody>
      </p:sp>
      <p:sp>
        <p:nvSpPr>
          <p:cNvPr id="11" name="Rectangle 10"/>
          <p:cNvSpPr/>
          <p:nvPr/>
        </p:nvSpPr>
        <p:spPr>
          <a:xfrm>
            <a:off x="3735140" y="3421591"/>
            <a:ext cx="1299411"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Création User</a:t>
            </a:r>
          </a:p>
        </p:txBody>
      </p:sp>
      <p:sp>
        <p:nvSpPr>
          <p:cNvPr id="12" name="Rectangle 11"/>
          <p:cNvSpPr/>
          <p:nvPr/>
        </p:nvSpPr>
        <p:spPr>
          <a:xfrm>
            <a:off x="2273969" y="3441758"/>
            <a:ext cx="1183907"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Id</a:t>
            </a:r>
          </a:p>
        </p:txBody>
      </p:sp>
      <p:cxnSp>
        <p:nvCxnSpPr>
          <p:cNvPr id="14" name="Connecteur droit 13"/>
          <p:cNvCxnSpPr/>
          <p:nvPr/>
        </p:nvCxnSpPr>
        <p:spPr>
          <a:xfrm>
            <a:off x="2011680" y="1514300"/>
            <a:ext cx="19251" cy="48479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ylindre 14"/>
          <p:cNvSpPr/>
          <p:nvPr/>
        </p:nvSpPr>
        <p:spPr>
          <a:xfrm>
            <a:off x="2217821" y="4767828"/>
            <a:ext cx="1102094" cy="8244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Users</a:t>
            </a:r>
            <a:endParaRPr lang="fr-FR" dirty="0"/>
          </a:p>
        </p:txBody>
      </p:sp>
      <p:sp>
        <p:nvSpPr>
          <p:cNvPr id="16" name="Cylindre 15"/>
          <p:cNvSpPr/>
          <p:nvPr/>
        </p:nvSpPr>
        <p:spPr>
          <a:xfrm>
            <a:off x="9083040" y="1794423"/>
            <a:ext cx="1665171" cy="12753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Comptes Opérations</a:t>
            </a:r>
          </a:p>
        </p:txBody>
      </p:sp>
      <p:sp>
        <p:nvSpPr>
          <p:cNvPr id="17" name="ZoneTexte 16"/>
          <p:cNvSpPr txBox="1"/>
          <p:nvPr/>
        </p:nvSpPr>
        <p:spPr>
          <a:xfrm>
            <a:off x="11540156" y="4585259"/>
            <a:ext cx="461665" cy="808876"/>
          </a:xfrm>
          <a:prstGeom prst="rect">
            <a:avLst/>
          </a:prstGeom>
          <a:noFill/>
        </p:spPr>
        <p:txBody>
          <a:bodyPr vert="vert" wrap="none" rtlCol="0">
            <a:spAutoFit/>
          </a:bodyPr>
          <a:lstStyle/>
          <a:p>
            <a:r>
              <a:rPr lang="fr-FR" dirty="0"/>
              <a:t>Banque</a:t>
            </a:r>
          </a:p>
        </p:txBody>
      </p:sp>
      <p:cxnSp>
        <p:nvCxnSpPr>
          <p:cNvPr id="19" name="Connecteur droit avec flèche 18"/>
          <p:cNvCxnSpPr>
            <a:stCxn id="10" idx="3"/>
          </p:cNvCxnSpPr>
          <p:nvPr/>
        </p:nvCxnSpPr>
        <p:spPr>
          <a:xfrm flipV="1">
            <a:off x="10607040" y="5478454"/>
            <a:ext cx="129032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9" idx="3"/>
            <a:endCxn id="10" idx="1"/>
          </p:cNvCxnSpPr>
          <p:nvPr/>
        </p:nvCxnSpPr>
        <p:spPr>
          <a:xfrm>
            <a:off x="8402855" y="5478455"/>
            <a:ext cx="413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8" idx="3"/>
            <a:endCxn id="9" idx="1"/>
          </p:cNvCxnSpPr>
          <p:nvPr/>
        </p:nvCxnSpPr>
        <p:spPr>
          <a:xfrm>
            <a:off x="6468177" y="5478454"/>
            <a:ext cx="4716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484253" y="5828500"/>
            <a:ext cx="1376787" cy="369332"/>
          </a:xfrm>
          <a:prstGeom prst="rect">
            <a:avLst/>
          </a:prstGeom>
          <a:noFill/>
        </p:spPr>
        <p:txBody>
          <a:bodyPr wrap="none" rtlCol="0">
            <a:spAutoFit/>
          </a:bodyPr>
          <a:lstStyle/>
          <a:p>
            <a:r>
              <a:rPr lang="fr-FR" dirty="0"/>
              <a:t>Prélèvement</a:t>
            </a:r>
          </a:p>
        </p:txBody>
      </p:sp>
      <p:cxnSp>
        <p:nvCxnSpPr>
          <p:cNvPr id="27" name="Connecteur droit avec flèche 26"/>
          <p:cNvCxnSpPr>
            <a:stCxn id="4" idx="3"/>
            <a:endCxn id="5" idx="1"/>
          </p:cNvCxnSpPr>
          <p:nvPr/>
        </p:nvCxnSpPr>
        <p:spPr>
          <a:xfrm>
            <a:off x="1683085" y="2437597"/>
            <a:ext cx="944612" cy="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54970" y="2489419"/>
            <a:ext cx="780919" cy="646331"/>
          </a:xfrm>
          <a:prstGeom prst="rect">
            <a:avLst/>
          </a:prstGeom>
          <a:noFill/>
        </p:spPr>
        <p:txBody>
          <a:bodyPr wrap="none" rtlCol="0">
            <a:spAutoFit/>
          </a:bodyPr>
          <a:lstStyle/>
          <a:p>
            <a:r>
              <a:rPr lang="fr-FR" dirty="0"/>
              <a:t>HTTPS</a:t>
            </a:r>
          </a:p>
          <a:p>
            <a:r>
              <a:rPr lang="fr-FR" dirty="0" err="1"/>
              <a:t>Rest</a:t>
            </a:r>
            <a:endParaRPr lang="fr-FR" dirty="0"/>
          </a:p>
        </p:txBody>
      </p:sp>
      <p:cxnSp>
        <p:nvCxnSpPr>
          <p:cNvPr id="30" name="Connecteur droit avec flèche 29"/>
          <p:cNvCxnSpPr>
            <a:stCxn id="5" idx="3"/>
          </p:cNvCxnSpPr>
          <p:nvPr/>
        </p:nvCxnSpPr>
        <p:spPr>
          <a:xfrm flipV="1">
            <a:off x="4485373" y="2418344"/>
            <a:ext cx="2454442" cy="2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8527983" y="2114430"/>
            <a:ext cx="565217" cy="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8527984" y="2760761"/>
            <a:ext cx="555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406640" y="3089708"/>
            <a:ext cx="10160" cy="84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8036560" y="3074488"/>
            <a:ext cx="20320" cy="83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ngle 43"/>
          <p:cNvCxnSpPr>
            <a:stCxn id="7" idx="1"/>
            <a:endCxn id="8" idx="1"/>
          </p:cNvCxnSpPr>
          <p:nvPr/>
        </p:nvCxnSpPr>
        <p:spPr>
          <a:xfrm rot="10800000" flipV="1">
            <a:off x="5188017" y="4283242"/>
            <a:ext cx="1751798" cy="1195211"/>
          </a:xfrm>
          <a:prstGeom prst="bentConnector3">
            <a:avLst>
              <a:gd name="adj1" fmla="val 129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12" idx="0"/>
          </p:cNvCxnSpPr>
          <p:nvPr/>
        </p:nvCxnSpPr>
        <p:spPr>
          <a:xfrm>
            <a:off x="2865922" y="2928485"/>
            <a:ext cx="1" cy="51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3095993" y="2820775"/>
            <a:ext cx="0" cy="62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12" idx="2"/>
          </p:cNvCxnSpPr>
          <p:nvPr/>
        </p:nvCxnSpPr>
        <p:spPr>
          <a:xfrm flipH="1">
            <a:off x="2865922" y="4067399"/>
            <a:ext cx="1" cy="83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070329" y="5591181"/>
            <a:ext cx="1052596" cy="646331"/>
          </a:xfrm>
          <a:prstGeom prst="rect">
            <a:avLst/>
          </a:prstGeom>
          <a:noFill/>
        </p:spPr>
        <p:txBody>
          <a:bodyPr wrap="none" rtlCol="0">
            <a:spAutoFit/>
          </a:bodyPr>
          <a:lstStyle/>
          <a:p>
            <a:r>
              <a:rPr lang="fr-FR" dirty="0"/>
              <a:t>Active</a:t>
            </a:r>
          </a:p>
          <a:p>
            <a:r>
              <a:rPr lang="fr-FR" dirty="0"/>
              <a:t>Directory</a:t>
            </a:r>
          </a:p>
        </p:txBody>
      </p:sp>
      <p:sp>
        <p:nvSpPr>
          <p:cNvPr id="54" name="Rectangle 53"/>
          <p:cNvSpPr/>
          <p:nvPr/>
        </p:nvSpPr>
        <p:spPr>
          <a:xfrm>
            <a:off x="3556535" y="5672639"/>
            <a:ext cx="928838" cy="68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ServeurMail</a:t>
            </a:r>
            <a:endParaRPr lang="fr-FR" dirty="0"/>
          </a:p>
        </p:txBody>
      </p:sp>
      <p:cxnSp>
        <p:nvCxnSpPr>
          <p:cNvPr id="56" name="Connecteur droit avec flèche 55"/>
          <p:cNvCxnSpPr/>
          <p:nvPr/>
        </p:nvCxnSpPr>
        <p:spPr>
          <a:xfrm>
            <a:off x="4020954" y="4067399"/>
            <a:ext cx="0" cy="176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4020954" y="2928485"/>
            <a:ext cx="185286" cy="49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0232190" y="3031866"/>
            <a:ext cx="543739" cy="369332"/>
          </a:xfrm>
          <a:prstGeom prst="rect">
            <a:avLst/>
          </a:prstGeom>
          <a:noFill/>
        </p:spPr>
        <p:txBody>
          <a:bodyPr wrap="none" rtlCol="0">
            <a:spAutoFit/>
          </a:bodyPr>
          <a:lstStyle/>
          <a:p>
            <a:r>
              <a:rPr lang="fr-FR" dirty="0"/>
              <a:t>SQL</a:t>
            </a:r>
          </a:p>
        </p:txBody>
      </p:sp>
      <p:cxnSp>
        <p:nvCxnSpPr>
          <p:cNvPr id="61" name="Connecteur droit avec flèche 60"/>
          <p:cNvCxnSpPr/>
          <p:nvPr/>
        </p:nvCxnSpPr>
        <p:spPr>
          <a:xfrm>
            <a:off x="4485373" y="2760761"/>
            <a:ext cx="2454442" cy="128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a:endCxn id="4" idx="1"/>
          </p:cNvCxnSpPr>
          <p:nvPr/>
        </p:nvCxnSpPr>
        <p:spPr>
          <a:xfrm>
            <a:off x="81280" y="2418344"/>
            <a:ext cx="552651" cy="1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ZoneTexte 63"/>
          <p:cNvSpPr txBox="1"/>
          <p:nvPr/>
        </p:nvSpPr>
        <p:spPr>
          <a:xfrm>
            <a:off x="30898" y="2482018"/>
            <a:ext cx="461665" cy="592470"/>
          </a:xfrm>
          <a:prstGeom prst="rect">
            <a:avLst/>
          </a:prstGeom>
          <a:noFill/>
        </p:spPr>
        <p:txBody>
          <a:bodyPr vert="vert270" wrap="none" rtlCol="0">
            <a:spAutoFit/>
          </a:bodyPr>
          <a:lstStyle/>
          <a:p>
            <a:r>
              <a:rPr lang="fr-FR" dirty="0"/>
              <a:t>Input</a:t>
            </a:r>
          </a:p>
        </p:txBody>
      </p:sp>
      <p:sp>
        <p:nvSpPr>
          <p:cNvPr id="65" name="ZoneTexte 64"/>
          <p:cNvSpPr txBox="1"/>
          <p:nvPr/>
        </p:nvSpPr>
        <p:spPr>
          <a:xfrm>
            <a:off x="755975" y="1533227"/>
            <a:ext cx="618631" cy="369332"/>
          </a:xfrm>
          <a:prstGeom prst="rect">
            <a:avLst/>
          </a:prstGeom>
          <a:noFill/>
        </p:spPr>
        <p:txBody>
          <a:bodyPr wrap="none" rtlCol="0">
            <a:spAutoFit/>
          </a:bodyPr>
          <a:lstStyle/>
          <a:p>
            <a:r>
              <a:rPr lang="fr-FR" dirty="0"/>
              <a:t>Web</a:t>
            </a:r>
          </a:p>
        </p:txBody>
      </p:sp>
      <p:sp>
        <p:nvSpPr>
          <p:cNvPr id="66" name="Rectangle 65"/>
          <p:cNvSpPr/>
          <p:nvPr/>
        </p:nvSpPr>
        <p:spPr>
          <a:xfrm>
            <a:off x="423512" y="3514003"/>
            <a:ext cx="1259573" cy="972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Prestataire</a:t>
            </a:r>
          </a:p>
        </p:txBody>
      </p:sp>
      <p:cxnSp>
        <p:nvCxnSpPr>
          <p:cNvPr id="68" name="Connecteur droit avec flèche 67"/>
          <p:cNvCxnSpPr/>
          <p:nvPr/>
        </p:nvCxnSpPr>
        <p:spPr>
          <a:xfrm flipV="1">
            <a:off x="1683085" y="2760761"/>
            <a:ext cx="944612" cy="106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1392301" y="1550086"/>
            <a:ext cx="0" cy="47155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37260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6905625" cy="1363662"/>
          </a:xfrm>
        </p:spPr>
        <p:txBody>
          <a:bodyPr/>
          <a:lstStyle/>
          <a:p>
            <a:r>
              <a:rPr lang="fr-FR" dirty="0"/>
              <a:t>Questions</a:t>
            </a:r>
          </a:p>
        </p:txBody>
      </p:sp>
      <p:pic>
        <p:nvPicPr>
          <p:cNvPr id="32770" name="Picture 2" descr=" - Dilbert by Scott Ad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3159126"/>
            <a:ext cx="7696200" cy="23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023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Message Broker (retour)</a:t>
            </a:r>
          </a:p>
        </p:txBody>
      </p:sp>
      <p:sp>
        <p:nvSpPr>
          <p:cNvPr id="3" name="Espace réservé du contenu 2"/>
          <p:cNvSpPr>
            <a:spLocks noGrp="1"/>
          </p:cNvSpPr>
          <p:nvPr>
            <p:ph idx="1"/>
          </p:nvPr>
        </p:nvSpPr>
        <p:spPr/>
        <p:txBody>
          <a:bodyPr/>
          <a:lstStyle/>
          <a:p>
            <a:r>
              <a:rPr lang="fr-FR" dirty="0"/>
              <a:t>Plus rapide (latence faible)</a:t>
            </a:r>
          </a:p>
          <a:p>
            <a:r>
              <a:rPr lang="fr-FR" dirty="0"/>
              <a:t>Plus léger</a:t>
            </a:r>
          </a:p>
          <a:p>
            <a:r>
              <a:rPr lang="fr-FR" dirty="0"/>
              <a:t>Centralisés ou p2p</a:t>
            </a:r>
          </a:p>
          <a:p>
            <a:endParaRPr lang="fr-FR" dirty="0"/>
          </a:p>
        </p:txBody>
      </p:sp>
      <p:pic>
        <p:nvPicPr>
          <p:cNvPr id="20482" name="Picture 2" descr="RabbitMQ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120" y="1498366"/>
            <a:ext cx="31242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ésultat de recherche d'images pour &quot;nsq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816" y="2728761"/>
            <a:ext cx="2087427" cy="87359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Apache ActiveMQ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4670" y="3896728"/>
            <a:ext cx="36766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Résultat de recherche d'images pour &quot;kafka logo&quot;"/>
          <p:cNvPicPr>
            <a:picLocks noChangeAspect="1" noChangeArrowheads="1"/>
          </p:cNvPicPr>
          <p:nvPr/>
        </p:nvPicPr>
        <p:blipFill rotWithShape="1">
          <a:blip r:embed="rId6">
            <a:extLst>
              <a:ext uri="{28A0092B-C50C-407E-A947-70E740481C1C}">
                <a14:useLocalDpi xmlns:a14="http://schemas.microsoft.com/office/drawing/2010/main" val="0"/>
              </a:ext>
            </a:extLst>
          </a:blip>
          <a:srcRect t="27818" b="27410"/>
          <a:stretch/>
        </p:blipFill>
        <p:spPr bwMode="auto">
          <a:xfrm>
            <a:off x="8311814" y="5150153"/>
            <a:ext cx="2594811" cy="116174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Résultat de recherche d'images pour &quot;nats messaging&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045" y="4982578"/>
            <a:ext cx="3095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919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statefull</a:t>
            </a:r>
            <a:endParaRPr lang="fr-FR" dirty="0"/>
          </a:p>
        </p:txBody>
      </p:sp>
      <p:sp>
        <p:nvSpPr>
          <p:cNvPr id="3" name="Espace réservé du contenu 2"/>
          <p:cNvSpPr>
            <a:spLocks noGrp="1"/>
          </p:cNvSpPr>
          <p:nvPr>
            <p:ph idx="1"/>
          </p:nvPr>
        </p:nvSpPr>
        <p:spPr/>
        <p:txBody>
          <a:bodyPr/>
          <a:lstStyle/>
          <a:p>
            <a:endParaRPr lang="fr-FR" dirty="0"/>
          </a:p>
        </p:txBody>
      </p:sp>
      <p:sp>
        <p:nvSpPr>
          <p:cNvPr id="4" name="Rectangle 3"/>
          <p:cNvSpPr/>
          <p:nvPr/>
        </p:nvSpPr>
        <p:spPr>
          <a:xfrm>
            <a:off x="8489483" y="2526631"/>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5" name="Rectangle 4"/>
          <p:cNvSpPr/>
          <p:nvPr/>
        </p:nvSpPr>
        <p:spPr>
          <a:xfrm>
            <a:off x="1174283" y="2624880"/>
            <a:ext cx="1992429" cy="2646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3176337" y="2858703"/>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502795" y="2565040"/>
            <a:ext cx="688009" cy="369332"/>
          </a:xfrm>
          <a:prstGeom prst="rect">
            <a:avLst/>
          </a:prstGeom>
          <a:noFill/>
        </p:spPr>
        <p:txBody>
          <a:bodyPr wrap="none" rtlCol="0">
            <a:spAutoFit/>
          </a:bodyPr>
          <a:lstStyle/>
          <a:p>
            <a:r>
              <a:rPr lang="fr-FR" dirty="0"/>
              <a:t>Login</a:t>
            </a:r>
          </a:p>
        </p:txBody>
      </p:sp>
      <p:cxnSp>
        <p:nvCxnSpPr>
          <p:cNvPr id="10" name="Connecteur droit avec flèche 9"/>
          <p:cNvCxnSpPr/>
          <p:nvPr/>
        </p:nvCxnSpPr>
        <p:spPr>
          <a:xfrm flipH="1">
            <a:off x="3185962" y="3967450"/>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10501" y="25650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3" name="Connecteur droit avec flèche 12"/>
          <p:cNvCxnSpPr/>
          <p:nvPr/>
        </p:nvCxnSpPr>
        <p:spPr>
          <a:xfrm>
            <a:off x="7113970" y="2749706"/>
            <a:ext cx="137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7149958" y="3060609"/>
            <a:ext cx="1357162" cy="1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512123" y="4173125"/>
            <a:ext cx="1098378" cy="369332"/>
          </a:xfrm>
          <a:prstGeom prst="rect">
            <a:avLst/>
          </a:prstGeom>
          <a:noFill/>
        </p:spPr>
        <p:txBody>
          <a:bodyPr wrap="none" rtlCol="0">
            <a:spAutoFit/>
          </a:bodyPr>
          <a:lstStyle/>
          <a:p>
            <a:r>
              <a:rPr lang="fr-FR" dirty="0"/>
              <a:t>Id session</a:t>
            </a:r>
          </a:p>
        </p:txBody>
      </p:sp>
      <p:sp>
        <p:nvSpPr>
          <p:cNvPr id="17" name="Cylindre 16"/>
          <p:cNvSpPr/>
          <p:nvPr/>
        </p:nvSpPr>
        <p:spPr>
          <a:xfrm>
            <a:off x="8152598" y="4426756"/>
            <a:ext cx="1251284" cy="845071"/>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9" name="Connecteur droit avec flèche 18"/>
          <p:cNvCxnSpPr/>
          <p:nvPr/>
        </p:nvCxnSpPr>
        <p:spPr>
          <a:xfrm>
            <a:off x="6988843" y="3673788"/>
            <a:ext cx="1086753" cy="809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569008" y="3763687"/>
            <a:ext cx="881973" cy="369332"/>
          </a:xfrm>
          <a:prstGeom prst="rect">
            <a:avLst/>
          </a:prstGeom>
          <a:noFill/>
        </p:spPr>
        <p:txBody>
          <a:bodyPr wrap="none" rtlCol="0">
            <a:spAutoFit/>
          </a:bodyPr>
          <a:lstStyle/>
          <a:p>
            <a:r>
              <a:rPr lang="fr-FR" dirty="0"/>
              <a:t>Session</a:t>
            </a:r>
          </a:p>
        </p:txBody>
      </p:sp>
      <p:sp>
        <p:nvSpPr>
          <p:cNvPr id="21" name="Rectangle 20"/>
          <p:cNvSpPr/>
          <p:nvPr/>
        </p:nvSpPr>
        <p:spPr>
          <a:xfrm>
            <a:off x="4762901" y="27174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747747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stateless</a:t>
            </a:r>
            <a:endParaRPr lang="fr-FR" dirty="0"/>
          </a:p>
        </p:txBody>
      </p:sp>
      <p:sp>
        <p:nvSpPr>
          <p:cNvPr id="3" name="Espace réservé du contenu 2"/>
          <p:cNvSpPr>
            <a:spLocks noGrp="1"/>
          </p:cNvSpPr>
          <p:nvPr>
            <p:ph idx="1"/>
          </p:nvPr>
        </p:nvSpPr>
        <p:spPr>
          <a:xfrm>
            <a:off x="838200" y="1790299"/>
            <a:ext cx="10028722" cy="1438817"/>
          </a:xfrm>
        </p:spPr>
        <p:txBody>
          <a:bodyPr/>
          <a:lstStyle/>
          <a:p>
            <a:r>
              <a:rPr lang="fr-FR" dirty="0"/>
              <a:t>Le client conserve un </a:t>
            </a:r>
            <a:r>
              <a:rPr lang="fr-FR" dirty="0" err="1"/>
              <a:t>token</a:t>
            </a:r>
            <a:r>
              <a:rPr lang="fr-FR" dirty="0"/>
              <a:t>, qui contient ses autorisations</a:t>
            </a:r>
          </a:p>
        </p:txBody>
      </p:sp>
      <p:pic>
        <p:nvPicPr>
          <p:cNvPr id="25602" name="Picture 2" descr="Résultat de recherche d'images pour &quot;jwt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246" y="5355324"/>
            <a:ext cx="2533650" cy="742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599195" y="3193536"/>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6" name="Rectangle 5"/>
          <p:cNvSpPr/>
          <p:nvPr/>
        </p:nvSpPr>
        <p:spPr>
          <a:xfrm>
            <a:off x="5081238" y="3076717"/>
            <a:ext cx="1232935" cy="1706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6323798" y="3310539"/>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650256" y="3016876"/>
            <a:ext cx="688009" cy="369332"/>
          </a:xfrm>
          <a:prstGeom prst="rect">
            <a:avLst/>
          </a:prstGeom>
          <a:noFill/>
        </p:spPr>
        <p:txBody>
          <a:bodyPr wrap="none" rtlCol="0">
            <a:spAutoFit/>
          </a:bodyPr>
          <a:lstStyle/>
          <a:p>
            <a:r>
              <a:rPr lang="fr-FR" dirty="0"/>
              <a:t>Login</a:t>
            </a:r>
          </a:p>
        </p:txBody>
      </p:sp>
      <p:cxnSp>
        <p:nvCxnSpPr>
          <p:cNvPr id="9" name="Connecteur droit avec flèche 8"/>
          <p:cNvCxnSpPr/>
          <p:nvPr/>
        </p:nvCxnSpPr>
        <p:spPr>
          <a:xfrm flipH="1">
            <a:off x="6333423" y="4419286"/>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757962" y="30767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1" name="Connecteur droit avec flèche 10"/>
          <p:cNvCxnSpPr/>
          <p:nvPr/>
        </p:nvCxnSpPr>
        <p:spPr>
          <a:xfrm>
            <a:off x="9009246" y="3310539"/>
            <a:ext cx="567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8975109" y="3709987"/>
            <a:ext cx="6020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659584" y="4624961"/>
            <a:ext cx="732188" cy="369332"/>
          </a:xfrm>
          <a:prstGeom prst="rect">
            <a:avLst/>
          </a:prstGeom>
          <a:noFill/>
        </p:spPr>
        <p:txBody>
          <a:bodyPr wrap="none" rtlCol="0">
            <a:spAutoFit/>
          </a:bodyPr>
          <a:lstStyle/>
          <a:p>
            <a:r>
              <a:rPr lang="fr-FR" dirty="0" err="1"/>
              <a:t>Token</a:t>
            </a:r>
            <a:endParaRPr lang="fr-FR" dirty="0"/>
          </a:p>
        </p:txBody>
      </p:sp>
      <p:sp>
        <p:nvSpPr>
          <p:cNvPr id="18" name="Cylindre 17"/>
          <p:cNvSpPr/>
          <p:nvPr/>
        </p:nvSpPr>
        <p:spPr>
          <a:xfrm>
            <a:off x="5404186" y="4419286"/>
            <a:ext cx="625042" cy="205675"/>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pic>
        <p:nvPicPr>
          <p:cNvPr id="25604" name="Picture 4" descr="https://cdn.auth0.com/content/jwt/comparing-jwt-vs-saml2.png"/>
          <p:cNvPicPr>
            <a:picLocks noChangeAspect="1" noChangeArrowheads="1"/>
          </p:cNvPicPr>
          <p:nvPr/>
        </p:nvPicPr>
        <p:blipFill rotWithShape="1">
          <a:blip r:embed="rId3">
            <a:extLst>
              <a:ext uri="{28A0092B-C50C-407E-A947-70E740481C1C}">
                <a14:useLocalDpi xmlns:a14="http://schemas.microsoft.com/office/drawing/2010/main" val="0"/>
              </a:ext>
            </a:extLst>
          </a:blip>
          <a:srcRect l="411" t="676" r="2508" b="55956"/>
          <a:stretch/>
        </p:blipFill>
        <p:spPr bwMode="auto">
          <a:xfrm>
            <a:off x="178387" y="3016876"/>
            <a:ext cx="4339924" cy="297420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ésultat de recherche d'images pour &quot;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9452" y="4721678"/>
            <a:ext cx="531055" cy="2726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910362" y="32291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11017112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Java 11</a:t>
            </a:r>
          </a:p>
        </p:txBody>
      </p:sp>
      <p:pic>
        <p:nvPicPr>
          <p:cNvPr id="65538" name="Picture 2" descr="Résultat de recherche d'images pour &quot;java 9&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052638"/>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342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38200" y="1825625"/>
                <a:ext cx="10515600" cy="4351338"/>
              </a:xfrm>
            </p:spPr>
            <p:txBody>
              <a:bodyPr/>
              <a:lstStyle/>
              <a:p>
                <a:r>
                  <a:rPr lang="fr-FR" dirty="0"/>
                  <a:t>Un indice est un indicateur numérique</a:t>
                </a:r>
              </a:p>
              <a:p>
                <a:r>
                  <a:rPr lang="fr-FR" dirty="0"/>
                  <a:t>Il est défini </a:t>
                </a:r>
                <a14:m>
                  <m:oMath xmlns:m="http://schemas.openxmlformats.org/officeDocument/2006/math">
                    <m:r>
                      <m:rPr>
                        <m:sty m:val="p"/>
                      </m:rPr>
                      <a:rPr lang="fr-FR" b="0" i="0" smtClean="0">
                        <a:latin typeface="Cambria Math" panose="02040503050406030204" pitchFamily="18" charset="0"/>
                      </a:rPr>
                      <m:t>Indice</m:t>
                    </m:r>
                    <m:r>
                      <a:rPr lang="fr-FR" b="0" i="0" smtClean="0">
                        <a:latin typeface="Cambria Math" panose="02040503050406030204" pitchFamily="18" charset="0"/>
                      </a:rPr>
                      <m:t>=</m:t>
                    </m:r>
                    <m:nary>
                      <m:naryPr>
                        <m:chr m:val="∑"/>
                        <m:subHide m:val="on"/>
                        <m:supHide m:val="on"/>
                        <m:ctrlPr>
                          <a:rPr lang="fr-FR" i="1" smtClean="0">
                            <a:latin typeface="Cambria Math" panose="02040503050406030204" pitchFamily="18" charset="0"/>
                          </a:rPr>
                        </m:ctrlPr>
                      </m:naryPr>
                      <m:sub/>
                      <m:sup/>
                      <m:e>
                        <m:r>
                          <a:rPr lang="fr-FR" b="0" i="1" smtClean="0">
                            <a:latin typeface="Cambria Math" panose="02040503050406030204" pitchFamily="18" charset="0"/>
                          </a:rPr>
                          <m:t>𝑄𝑝</m:t>
                        </m:r>
                        <m:r>
                          <a:rPr lang="fr-FR" b="0" i="1" smtClean="0">
                            <a:latin typeface="Cambria Math" panose="02040503050406030204" pitchFamily="18" charset="0"/>
                          </a:rPr>
                          <m:t>1 ∗</m:t>
                        </m:r>
                        <m:r>
                          <a:rPr lang="fr-FR" b="0" i="1" smtClean="0">
                            <a:latin typeface="Cambria Math" panose="02040503050406030204" pitchFamily="18" charset="0"/>
                          </a:rPr>
                          <m:t>𝑆𝑝𝑜𝑡</m:t>
                        </m:r>
                      </m:e>
                    </m:nary>
                  </m:oMath>
                </a14:m>
                <a:endParaRPr lang="fr-FR" dirty="0"/>
              </a:p>
              <a:p>
                <a:r>
                  <a:rPr lang="fr-FR" dirty="0"/>
                  <a:t>Le calcul consiste à déterminer les QP1 (Quantité pour 1)</a:t>
                </a:r>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fr-FR">
                    <a:noFill/>
                  </a:rPr>
                  <a:t> </a:t>
                </a:r>
              </a:p>
            </p:txBody>
          </p:sp>
        </mc:Fallback>
      </mc:AlternateContent>
      <p:pic>
        <p:nvPicPr>
          <p:cNvPr id="66562" name="Picture 2" descr="Résultat de recherche d'images pour &quot;calcul mathémati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187" y="3829946"/>
            <a:ext cx="3755227" cy="23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02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Screening d’options</a:t>
            </a:r>
          </a:p>
        </p:txBody>
      </p:sp>
      <p:sp>
        <p:nvSpPr>
          <p:cNvPr id="3" name="Espace réservé du contenu 2"/>
          <p:cNvSpPr>
            <a:spLocks noGrp="1"/>
          </p:cNvSpPr>
          <p:nvPr>
            <p:ph idx="1"/>
          </p:nvPr>
        </p:nvSpPr>
        <p:spPr>
          <a:xfrm>
            <a:off x="407043" y="2040682"/>
            <a:ext cx="11377913" cy="4351338"/>
          </a:xfrm>
        </p:spPr>
        <p:txBody>
          <a:bodyPr>
            <a:normAutofit/>
          </a:bodyPr>
          <a:lstStyle/>
          <a:p>
            <a:r>
              <a:rPr lang="fr-FR" dirty="0"/>
              <a:t>Rechercher des options, </a:t>
            </a:r>
          </a:p>
          <a:p>
            <a:pPr lvl="1"/>
            <a:r>
              <a:rPr lang="fr-FR" dirty="0"/>
              <a:t>contrats par lesquels une partie accorde à une autre </a:t>
            </a:r>
          </a:p>
          <a:p>
            <a:pPr marL="457200" lvl="1" indent="0">
              <a:buNone/>
            </a:pPr>
            <a:r>
              <a:rPr lang="fr-FR" dirty="0"/>
              <a:t>le droit de lui acheter ou de lui vendre un actif à un prix déterminé. </a:t>
            </a:r>
          </a:p>
          <a:p>
            <a:r>
              <a:rPr lang="fr-FR" dirty="0"/>
              <a:t>Les opérateurs font cette recherche en fonction de caractéristiques particulières. </a:t>
            </a:r>
          </a:p>
          <a:p>
            <a:r>
              <a:rPr lang="fr-FR" dirty="0"/>
              <a:t>Traditionnellement, cette opération est effectuée manuellement. Concrètement, l’opérateur consulte  sur son écran la ou les options qui correspondent à sa recherche grâce à un système de filtres ou de tris. Il sélectionne ensuite un ensemble d’options qui rentrera dans le calcul d’indicateurs financiers quotidiens. </a:t>
            </a:r>
          </a:p>
        </p:txBody>
      </p:sp>
      <p:pic>
        <p:nvPicPr>
          <p:cNvPr id="67586" name="Picture 2" descr="Résultat de recherche d'images pour &quot;screening option bloomber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52" y="715119"/>
            <a:ext cx="2818579" cy="2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912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p:sp>
        <p:nvSpPr>
          <p:cNvPr id="3" name="Espace réservé du contenu 2"/>
          <p:cNvSpPr>
            <a:spLocks noGrp="1"/>
          </p:cNvSpPr>
          <p:nvPr>
            <p:ph idx="1"/>
          </p:nvPr>
        </p:nvSpPr>
        <p:spPr>
          <a:xfrm>
            <a:off x="838200" y="1504709"/>
            <a:ext cx="10515600" cy="4672254"/>
          </a:xfrm>
        </p:spPr>
        <p:txBody>
          <a:bodyPr>
            <a:normAutofit fontScale="62500" lnSpcReduction="20000"/>
          </a:bodyPr>
          <a:lstStyle/>
          <a:p>
            <a:r>
              <a:rPr lang="fr-FR" dirty="0"/>
              <a:t>Application de calcul de niveau d’indices</a:t>
            </a:r>
          </a:p>
          <a:p>
            <a:r>
              <a:rPr lang="fr-FR" dirty="0"/>
              <a:t>Script de calcul python</a:t>
            </a:r>
          </a:p>
          <a:p>
            <a:r>
              <a:rPr lang="fr-FR" dirty="0"/>
              <a:t>Dépendance d’ordre entre indices</a:t>
            </a:r>
          </a:p>
          <a:p>
            <a:r>
              <a:rPr lang="fr-FR" dirty="0"/>
              <a:t>Calcul dépend de la composition veille et des spots historiques</a:t>
            </a:r>
          </a:p>
          <a:p>
            <a:r>
              <a:rPr lang="fr-FR" dirty="0"/>
              <a:t>Calculer rapidement</a:t>
            </a:r>
          </a:p>
          <a:p>
            <a:r>
              <a:rPr lang="fr-FR" dirty="0"/>
              <a:t>Audit des </a:t>
            </a:r>
            <a:r>
              <a:rPr lang="fr-FR" dirty="0" err="1"/>
              <a:t>markets</a:t>
            </a:r>
            <a:r>
              <a:rPr lang="fr-FR" dirty="0"/>
              <a:t> datas utilisés</a:t>
            </a:r>
          </a:p>
          <a:p>
            <a:r>
              <a:rPr lang="fr-FR" dirty="0"/>
              <a:t>Possibilité de screening d’options dans </a:t>
            </a:r>
            <a:r>
              <a:rPr lang="fr-FR"/>
              <a:t>le calcul</a:t>
            </a:r>
            <a:endParaRPr lang="fr-FR" dirty="0"/>
          </a:p>
          <a:p>
            <a:r>
              <a:rPr lang="fr-FR" dirty="0"/>
              <a:t>Sécurité </a:t>
            </a:r>
          </a:p>
          <a:p>
            <a:r>
              <a:rPr lang="fr-FR" dirty="0"/>
              <a:t>Calcul quotidien</a:t>
            </a:r>
          </a:p>
          <a:p>
            <a:r>
              <a:rPr lang="fr-FR" dirty="0"/>
              <a:t>Relance manuelle par les agents de calcul</a:t>
            </a:r>
          </a:p>
          <a:p>
            <a:r>
              <a:rPr lang="fr-FR" dirty="0"/>
              <a:t>Possibilité de </a:t>
            </a:r>
            <a:r>
              <a:rPr lang="fr-FR" dirty="0" err="1"/>
              <a:t>backtester</a:t>
            </a:r>
            <a:r>
              <a:rPr lang="fr-FR" dirty="0"/>
              <a:t> ( tester sur une plage de dates d’historique)</a:t>
            </a:r>
          </a:p>
          <a:p>
            <a:r>
              <a:rPr lang="fr-FR" dirty="0"/>
              <a:t>Diffusion des nouvelles compositions au </a:t>
            </a:r>
            <a:r>
              <a:rPr lang="fr-FR" dirty="0" err="1"/>
              <a:t>market-makers</a:t>
            </a:r>
            <a:endParaRPr lang="fr-FR" dirty="0"/>
          </a:p>
          <a:p>
            <a:r>
              <a:rPr lang="fr-FR" dirty="0"/>
              <a:t>Contrainte de haute disponibilité</a:t>
            </a:r>
          </a:p>
          <a:p>
            <a:r>
              <a:rPr lang="fr-FR" dirty="0"/>
              <a:t>Les calendriers et les Fx ne sont mis à jour qu’une fois par jour entre 17h30 et 18h</a:t>
            </a:r>
          </a:p>
        </p:txBody>
      </p:sp>
    </p:spTree>
    <p:extLst>
      <p:ext uri="{BB962C8B-B14F-4D97-AF65-F5344CB8AC3E}">
        <p14:creationId xmlns:p14="http://schemas.microsoft.com/office/powerpoint/2010/main" val="28537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Méthodologie</a:t>
            </a:r>
          </a:p>
        </p:txBody>
      </p:sp>
      <p:sp>
        <p:nvSpPr>
          <p:cNvPr id="3" name="Espace réservé du contenu 2"/>
          <p:cNvSpPr>
            <a:spLocks noGrp="1"/>
          </p:cNvSpPr>
          <p:nvPr>
            <p:ph idx="1"/>
          </p:nvPr>
        </p:nvSpPr>
        <p:spPr>
          <a:xfrm>
            <a:off x="5969000" y="1978025"/>
            <a:ext cx="4982779" cy="4351338"/>
          </a:xfrm>
        </p:spPr>
        <p:txBody>
          <a:bodyPr/>
          <a:lstStyle/>
          <a:p>
            <a:r>
              <a:rPr lang="fr-FR" dirty="0"/>
              <a:t>Equipe</a:t>
            </a:r>
          </a:p>
          <a:p>
            <a:pPr lvl="1"/>
            <a:r>
              <a:rPr lang="fr-FR" dirty="0"/>
              <a:t>One team</a:t>
            </a:r>
          </a:p>
          <a:p>
            <a:pPr lvl="1"/>
            <a:r>
              <a:rPr lang="fr-FR" dirty="0"/>
              <a:t>Pizza team</a:t>
            </a:r>
          </a:p>
          <a:p>
            <a:r>
              <a:rPr lang="fr-FR" dirty="0"/>
              <a:t>TDD</a:t>
            </a:r>
          </a:p>
          <a:p>
            <a:r>
              <a:rPr lang="fr-FR" dirty="0"/>
              <a:t>BDD</a:t>
            </a:r>
          </a:p>
          <a:p>
            <a:r>
              <a:rPr lang="fr-FR" dirty="0"/>
              <a:t>Qualité</a:t>
            </a:r>
          </a:p>
          <a:p>
            <a:pPr marL="0" indent="0">
              <a:buNone/>
            </a:pPr>
            <a:r>
              <a:rPr lang="fr-FR" dirty="0"/>
              <a:t>…</a:t>
            </a:r>
          </a:p>
          <a:p>
            <a:endParaRPr lang="fr-FR" dirty="0"/>
          </a:p>
        </p:txBody>
      </p:sp>
      <p:sp>
        <p:nvSpPr>
          <p:cNvPr id="4" name="Espace réservé du contenu 2"/>
          <p:cNvSpPr txBox="1">
            <a:spLocks/>
          </p:cNvSpPr>
          <p:nvPr/>
        </p:nvSpPr>
        <p:spPr>
          <a:xfrm>
            <a:off x="990600" y="1978025"/>
            <a:ext cx="41706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Agile</a:t>
            </a:r>
          </a:p>
          <a:p>
            <a:pPr lvl="1"/>
            <a:r>
              <a:rPr lang="fr-FR" dirty="0" err="1"/>
              <a:t>Scrum</a:t>
            </a:r>
            <a:endParaRPr lang="fr-FR" dirty="0"/>
          </a:p>
          <a:p>
            <a:pPr lvl="1"/>
            <a:r>
              <a:rPr lang="fr-FR" dirty="0"/>
              <a:t>Kanban</a:t>
            </a:r>
          </a:p>
          <a:p>
            <a:pPr lvl="1"/>
            <a:r>
              <a:rPr lang="fr-FR" dirty="0"/>
              <a:t>Etc…</a:t>
            </a:r>
          </a:p>
          <a:p>
            <a:r>
              <a:rPr lang="fr-FR" dirty="0"/>
              <a:t>Contractuelle</a:t>
            </a:r>
          </a:p>
          <a:p>
            <a:r>
              <a:rPr lang="fr-FR" dirty="0"/>
              <a:t>Cycle en V</a:t>
            </a:r>
          </a:p>
          <a:p>
            <a:r>
              <a:rPr lang="fr-FR" dirty="0"/>
              <a:t>Intégration continue</a:t>
            </a:r>
          </a:p>
          <a:p>
            <a:r>
              <a:rPr lang="fr-FR" dirty="0" err="1"/>
              <a:t>Continuous</a:t>
            </a:r>
            <a:r>
              <a:rPr lang="fr-FR" dirty="0"/>
              <a:t> </a:t>
            </a:r>
            <a:r>
              <a:rPr lang="fr-FR" dirty="0" err="1"/>
              <a:t>delivery</a:t>
            </a:r>
            <a:endParaRPr lang="fr-FR" dirty="0"/>
          </a:p>
          <a:p>
            <a:pPr marL="0" indent="0">
              <a:buNone/>
            </a:pPr>
            <a:endParaRPr lang="fr-FR" dirty="0"/>
          </a:p>
          <a:p>
            <a:endParaRPr lang="fr-FR" dirty="0"/>
          </a:p>
        </p:txBody>
      </p:sp>
      <p:pic>
        <p:nvPicPr>
          <p:cNvPr id="17410" name="Picture 2" descr="Résultat de recherche d'images pour &quot;post 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288" y="3413443"/>
            <a:ext cx="3262860" cy="291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58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Résultat de recherche d'images pour &quot;cle pla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806" y="1396048"/>
            <a:ext cx="2225251" cy="166893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Outils du développeur</a:t>
            </a:r>
          </a:p>
        </p:txBody>
      </p:sp>
      <p:sp>
        <p:nvSpPr>
          <p:cNvPr id="3" name="Espace réservé du contenu 2"/>
          <p:cNvSpPr>
            <a:spLocks noGrp="1"/>
          </p:cNvSpPr>
          <p:nvPr>
            <p:ph idx="1"/>
          </p:nvPr>
        </p:nvSpPr>
        <p:spPr/>
        <p:txBody>
          <a:bodyPr/>
          <a:lstStyle/>
          <a:p>
            <a:r>
              <a:rPr lang="fr-FR"/>
              <a:t>IDE</a:t>
            </a:r>
            <a:endParaRPr lang="fr-FR" dirty="0"/>
          </a:p>
          <a:p>
            <a:r>
              <a:rPr lang="fr-FR" dirty="0"/>
              <a:t>Usine de </a:t>
            </a:r>
            <a:r>
              <a:rPr lang="fr-FR" dirty="0" err="1"/>
              <a:t>build</a:t>
            </a:r>
            <a:endParaRPr lang="fr-FR" dirty="0"/>
          </a:p>
          <a:p>
            <a:r>
              <a:rPr lang="fr-FR" dirty="0"/>
              <a:t>Gestion de version</a:t>
            </a:r>
          </a:p>
        </p:txBody>
      </p:sp>
      <p:pic>
        <p:nvPicPr>
          <p:cNvPr id="6" name="Picture 2" descr="Strip-SNCF-(650-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238" y="1027906"/>
            <a:ext cx="4052887" cy="5423938"/>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outils développ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3973512"/>
            <a:ext cx="3788781" cy="233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3798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IDE</a:t>
            </a:r>
          </a:p>
        </p:txBody>
      </p:sp>
      <p:sp>
        <p:nvSpPr>
          <p:cNvPr id="3" name="Espace réservé du contenu 2"/>
          <p:cNvSpPr>
            <a:spLocks noGrp="1"/>
          </p:cNvSpPr>
          <p:nvPr>
            <p:ph idx="1"/>
          </p:nvPr>
        </p:nvSpPr>
        <p:spPr>
          <a:xfrm>
            <a:off x="838200" y="1825625"/>
            <a:ext cx="10515600" cy="3260725"/>
          </a:xfrm>
        </p:spPr>
        <p:txBody>
          <a:bodyPr>
            <a:normAutofit fontScale="92500" lnSpcReduction="20000"/>
          </a:bodyPr>
          <a:lstStyle/>
          <a:p>
            <a:r>
              <a:rPr lang="fr-FR" b="1" i="1" dirty="0"/>
              <a:t>Integrated </a:t>
            </a:r>
            <a:r>
              <a:rPr lang="fr-FR" b="1" i="1" dirty="0" err="1"/>
              <a:t>Development</a:t>
            </a:r>
            <a:r>
              <a:rPr lang="fr-FR" b="1" i="1" dirty="0"/>
              <a:t> </a:t>
            </a:r>
            <a:r>
              <a:rPr lang="fr-FR" b="1" i="1" dirty="0" err="1"/>
              <a:t>Environment</a:t>
            </a:r>
            <a:endParaRPr lang="fr-FR" b="1" i="1" dirty="0"/>
          </a:p>
          <a:p>
            <a:endParaRPr lang="fr-FR" dirty="0"/>
          </a:p>
          <a:p>
            <a:r>
              <a:rPr lang="fr-FR" dirty="0"/>
              <a:t>Editeur</a:t>
            </a:r>
          </a:p>
          <a:p>
            <a:r>
              <a:rPr lang="fr-FR" dirty="0"/>
              <a:t>Compilation</a:t>
            </a:r>
          </a:p>
          <a:p>
            <a:r>
              <a:rPr lang="fr-FR" dirty="0" err="1"/>
              <a:t>Run</a:t>
            </a:r>
            <a:r>
              <a:rPr lang="fr-FR" dirty="0"/>
              <a:t> / </a:t>
            </a:r>
            <a:r>
              <a:rPr lang="fr-FR" dirty="0" err="1"/>
              <a:t>Debug</a:t>
            </a:r>
            <a:endParaRPr lang="fr-FR" dirty="0"/>
          </a:p>
          <a:p>
            <a:endParaRPr lang="fr-FR" dirty="0"/>
          </a:p>
          <a:p>
            <a:r>
              <a:rPr lang="fr-FR" dirty="0"/>
              <a:t>Maitrise de l’outil</a:t>
            </a:r>
          </a:p>
          <a:p>
            <a:r>
              <a:rPr lang="fr-FR" dirty="0" err="1"/>
              <a:t>NoMouse</a:t>
            </a:r>
            <a:endParaRPr lang="fr-FR" dirty="0"/>
          </a:p>
        </p:txBody>
      </p:sp>
      <p:pic>
        <p:nvPicPr>
          <p:cNvPr id="40962" name="Picture 2" descr="https://www.commitstrip.com/wp-content/uploads/2015/04/Strip-Ce-que-le-codeur-detest-dans-lIDE-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794" y="1027906"/>
            <a:ext cx="3193256" cy="5786437"/>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9874"/>
            <a:ext cx="1975555" cy="1111250"/>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descr="Résultat de recherche d'images pour &quot;intellij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61" y="4556095"/>
            <a:ext cx="808037" cy="808037"/>
          </a:xfrm>
          <a:prstGeom prst="rect">
            <a:avLst/>
          </a:prstGeom>
          <a:noFill/>
          <a:extLst>
            <a:ext uri="{909E8E84-426E-40DD-AFC4-6F175D3DCCD1}">
              <a14:hiddenFill xmlns:a14="http://schemas.microsoft.com/office/drawing/2010/main">
                <a:solidFill>
                  <a:srgbClr val="FFFFFF"/>
                </a:solidFill>
              </a14:hiddenFill>
            </a:ext>
          </a:extLst>
        </p:spPr>
      </p:pic>
      <p:pic>
        <p:nvPicPr>
          <p:cNvPr id="40972" name="Picture 12" descr="Résultat de recherche d'images pour &quot;logo visualstudi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761" y="3848864"/>
            <a:ext cx="2357438" cy="414393"/>
          </a:xfrm>
          <a:prstGeom prst="rect">
            <a:avLst/>
          </a:prstGeom>
          <a:noFill/>
          <a:extLst>
            <a:ext uri="{909E8E84-426E-40DD-AFC4-6F175D3DCCD1}">
              <a14:hiddenFill xmlns:a14="http://schemas.microsoft.com/office/drawing/2010/main">
                <a:solidFill>
                  <a:srgbClr val="FFFFFF"/>
                </a:solidFill>
              </a14:hiddenFill>
            </a:ext>
          </a:extLst>
        </p:spPr>
      </p:pic>
      <p:pic>
        <p:nvPicPr>
          <p:cNvPr id="40974" name="Picture 14" descr="Résultat de recherche d'images pour &quot;vim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2890" y="5221287"/>
            <a:ext cx="637380" cy="637380"/>
          </a:xfrm>
          <a:prstGeom prst="rect">
            <a:avLst/>
          </a:prstGeom>
          <a:noFill/>
          <a:extLst>
            <a:ext uri="{909E8E84-426E-40DD-AFC4-6F175D3DCCD1}">
              <a14:hiddenFill xmlns:a14="http://schemas.microsoft.com/office/drawing/2010/main">
                <a:solidFill>
                  <a:srgbClr val="FFFFFF"/>
                </a:solidFill>
              </a14:hiddenFill>
            </a:ext>
          </a:extLst>
        </p:spPr>
      </p:pic>
      <p:pic>
        <p:nvPicPr>
          <p:cNvPr id="40976" name="Picture 16" descr="Résultat de recherche d'images pour &quot;emacs logo&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309" y="5150484"/>
            <a:ext cx="684681" cy="58832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8"/>
          <a:stretch>
            <a:fillRect/>
          </a:stretch>
        </p:blipFill>
        <p:spPr>
          <a:xfrm>
            <a:off x="566737" y="6243637"/>
            <a:ext cx="3000375" cy="257175"/>
          </a:xfrm>
          <a:prstGeom prst="rect">
            <a:avLst/>
          </a:prstGeom>
        </p:spPr>
      </p:pic>
      <p:pic>
        <p:nvPicPr>
          <p:cNvPr id="7" name="Image 6"/>
          <p:cNvPicPr>
            <a:picLocks noChangeAspect="1"/>
          </p:cNvPicPr>
          <p:nvPr/>
        </p:nvPicPr>
        <p:blipFill>
          <a:blip r:embed="rId9"/>
          <a:stretch>
            <a:fillRect/>
          </a:stretch>
        </p:blipFill>
        <p:spPr>
          <a:xfrm>
            <a:off x="3700587" y="6191249"/>
            <a:ext cx="590550" cy="361950"/>
          </a:xfrm>
          <a:prstGeom prst="rect">
            <a:avLst/>
          </a:prstGeom>
        </p:spPr>
      </p:pic>
      <p:pic>
        <p:nvPicPr>
          <p:cNvPr id="8" name="Image 7"/>
          <p:cNvPicPr>
            <a:picLocks noChangeAspect="1"/>
          </p:cNvPicPr>
          <p:nvPr/>
        </p:nvPicPr>
        <p:blipFill>
          <a:blip r:embed="rId10"/>
          <a:stretch>
            <a:fillRect/>
          </a:stretch>
        </p:blipFill>
        <p:spPr>
          <a:xfrm>
            <a:off x="4291137" y="6081711"/>
            <a:ext cx="371475" cy="219075"/>
          </a:xfrm>
          <a:prstGeom prst="rect">
            <a:avLst/>
          </a:prstGeom>
        </p:spPr>
      </p:pic>
      <p:pic>
        <p:nvPicPr>
          <p:cNvPr id="9" name="Image 8"/>
          <p:cNvPicPr>
            <a:picLocks noChangeAspect="1"/>
          </p:cNvPicPr>
          <p:nvPr/>
        </p:nvPicPr>
        <p:blipFill>
          <a:blip r:embed="rId11"/>
          <a:stretch>
            <a:fillRect/>
          </a:stretch>
        </p:blipFill>
        <p:spPr>
          <a:xfrm>
            <a:off x="4291137" y="6391274"/>
            <a:ext cx="390525" cy="219075"/>
          </a:xfrm>
          <a:prstGeom prst="rect">
            <a:avLst/>
          </a:prstGeom>
        </p:spPr>
      </p:pic>
    </p:spTree>
    <p:extLst>
      <p:ext uri="{BB962C8B-B14F-4D97-AF65-F5344CB8AC3E}">
        <p14:creationId xmlns:p14="http://schemas.microsoft.com/office/powerpoint/2010/main" val="3898346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Usine de </a:t>
            </a:r>
            <a:r>
              <a:rPr lang="fr-FR" dirty="0" err="1"/>
              <a:t>build</a:t>
            </a:r>
            <a:r>
              <a:rPr lang="fr-FR" dirty="0"/>
              <a:t> - Qualité</a:t>
            </a:r>
          </a:p>
        </p:txBody>
      </p:sp>
      <p:sp>
        <p:nvSpPr>
          <p:cNvPr id="3" name="Espace réservé du contenu 2"/>
          <p:cNvSpPr>
            <a:spLocks noGrp="1"/>
          </p:cNvSpPr>
          <p:nvPr>
            <p:ph idx="1"/>
          </p:nvPr>
        </p:nvSpPr>
        <p:spPr/>
        <p:txBody>
          <a:bodyPr/>
          <a:lstStyle/>
          <a:p>
            <a:r>
              <a:rPr lang="fr-FR" dirty="0"/>
              <a:t>Automatisation de tâches répétitives</a:t>
            </a:r>
          </a:p>
          <a:p>
            <a:pPr lvl="1"/>
            <a:r>
              <a:rPr lang="fr-FR" dirty="0"/>
              <a:t>Compilation</a:t>
            </a:r>
          </a:p>
          <a:p>
            <a:pPr lvl="1"/>
            <a:r>
              <a:rPr lang="fr-FR" dirty="0"/>
              <a:t>Exécution des tests</a:t>
            </a:r>
          </a:p>
          <a:p>
            <a:pPr lvl="1"/>
            <a:r>
              <a:rPr lang="fr-FR" dirty="0"/>
              <a:t>Déploiement</a:t>
            </a:r>
          </a:p>
          <a:p>
            <a:pPr lvl="1"/>
            <a:endParaRPr lang="fr-FR" dirty="0"/>
          </a:p>
          <a:p>
            <a:r>
              <a:rPr lang="fr-FR" dirty="0"/>
              <a:t>Qualité</a:t>
            </a:r>
          </a:p>
          <a:p>
            <a:pPr lvl="1"/>
            <a:r>
              <a:rPr lang="fr-FR" dirty="0"/>
              <a:t>Analyse statique de code</a:t>
            </a:r>
          </a:p>
          <a:p>
            <a:pPr lvl="1"/>
            <a:r>
              <a:rPr lang="fr-FR" dirty="0"/>
              <a:t>Bugs</a:t>
            </a:r>
          </a:p>
          <a:p>
            <a:pPr lvl="1"/>
            <a:r>
              <a:rPr lang="fr-FR" dirty="0"/>
              <a:t>Code </a:t>
            </a:r>
            <a:r>
              <a:rPr lang="fr-FR" dirty="0" err="1"/>
              <a:t>smells</a:t>
            </a:r>
            <a:endParaRPr lang="fr-FR" dirty="0"/>
          </a:p>
          <a:p>
            <a:pPr lvl="1"/>
            <a:r>
              <a:rPr lang="fr-FR" dirty="0"/>
              <a:t>Vulnérabilité sécurité</a:t>
            </a:r>
          </a:p>
        </p:txBody>
      </p:sp>
      <p:pic>
        <p:nvPicPr>
          <p:cNvPr id="36868" name="Picture 4" descr="Résultat de recherche d'images pour &quot;jenkin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345" y="2419190"/>
            <a:ext cx="1805655" cy="580713"/>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Résultat de recherche d'images pour &quot;teamcit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505" y="2802019"/>
            <a:ext cx="2013534" cy="1319212"/>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http://www.commitstrip.com/wp-content/uploads/2015/02/Strip-Pas-Devop-650-final.jpg"/>
          <p:cNvPicPr>
            <a:picLocks noChangeAspect="1" noChangeArrowheads="1"/>
          </p:cNvPicPr>
          <p:nvPr/>
        </p:nvPicPr>
        <p:blipFill rotWithShape="1">
          <a:blip r:embed="rId4">
            <a:extLst>
              <a:ext uri="{28A0092B-C50C-407E-A947-70E740481C1C}">
                <a14:useLocalDpi xmlns:a14="http://schemas.microsoft.com/office/drawing/2010/main" val="0"/>
              </a:ext>
            </a:extLst>
          </a:blip>
          <a:srcRect r="976" b="75035"/>
          <a:stretch/>
        </p:blipFill>
        <p:spPr bwMode="auto">
          <a:xfrm>
            <a:off x="7067867" y="3027524"/>
            <a:ext cx="4731796" cy="2187415"/>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File:Sonarqube-48x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004" y="4504060"/>
            <a:ext cx="19050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Bulle narrative : ronde 3"/>
          <p:cNvSpPr/>
          <p:nvPr/>
        </p:nvSpPr>
        <p:spPr>
          <a:xfrm>
            <a:off x="7508240" y="1249680"/>
            <a:ext cx="2641600" cy="1280160"/>
          </a:xfrm>
          <a:prstGeom prst="wedgeEllipseCallout">
            <a:avLst>
              <a:gd name="adj1" fmla="val -60368"/>
              <a:gd name="adj2" fmla="val 329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400" dirty="0" err="1"/>
              <a:t>Build</a:t>
            </a:r>
            <a:r>
              <a:rPr lang="fr-FR" sz="2400" dirty="0"/>
              <a:t> as a code !</a:t>
            </a:r>
          </a:p>
        </p:txBody>
      </p:sp>
    </p:spTree>
    <p:extLst>
      <p:ext uri="{BB962C8B-B14F-4D97-AF65-F5344CB8AC3E}">
        <p14:creationId xmlns:p14="http://schemas.microsoft.com/office/powerpoint/2010/main" val="3733928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a:t>
            </a:r>
          </a:p>
        </p:txBody>
      </p:sp>
      <p:sp>
        <p:nvSpPr>
          <p:cNvPr id="3" name="Espace réservé du contenu 2"/>
          <p:cNvSpPr>
            <a:spLocks noGrp="1"/>
          </p:cNvSpPr>
          <p:nvPr>
            <p:ph idx="1"/>
          </p:nvPr>
        </p:nvSpPr>
        <p:spPr/>
        <p:txBody>
          <a:bodyPr>
            <a:normAutofit fontScale="85000" lnSpcReduction="20000"/>
          </a:bodyPr>
          <a:lstStyle/>
          <a:p>
            <a:r>
              <a:rPr lang="fr-FR" dirty="0"/>
              <a:t>Logiciel de gestion de versions (VCS)</a:t>
            </a:r>
          </a:p>
          <a:p>
            <a:r>
              <a:rPr lang="fr-FR" dirty="0"/>
              <a:t>Retrouver les différentes versions d’un fichier</a:t>
            </a:r>
          </a:p>
          <a:p>
            <a:r>
              <a:rPr lang="fr-FR" dirty="0"/>
              <a:t>Chronologie des modifications</a:t>
            </a:r>
          </a:p>
          <a:p>
            <a:endParaRPr lang="fr-FR" dirty="0"/>
          </a:p>
          <a:p>
            <a:r>
              <a:rPr lang="fr-FR" dirty="0"/>
              <a:t>Branches</a:t>
            </a:r>
          </a:p>
          <a:p>
            <a:pPr lvl="1"/>
            <a:r>
              <a:rPr lang="fr-FR" dirty="0"/>
              <a:t>Multi-versions</a:t>
            </a:r>
          </a:p>
          <a:p>
            <a:pPr lvl="1"/>
            <a:r>
              <a:rPr lang="fr-FR" dirty="0" err="1"/>
              <a:t>Features</a:t>
            </a:r>
            <a:endParaRPr lang="fr-FR" dirty="0"/>
          </a:p>
          <a:p>
            <a:r>
              <a:rPr lang="fr-FR" dirty="0"/>
              <a:t>Conflits</a:t>
            </a:r>
          </a:p>
          <a:p>
            <a:endParaRPr lang="fr-FR" dirty="0"/>
          </a:p>
          <a:p>
            <a:r>
              <a:rPr lang="fr-FR" dirty="0"/>
              <a:t>Etiquetage</a:t>
            </a:r>
          </a:p>
          <a:p>
            <a:r>
              <a:rPr lang="fr-FR" dirty="0"/>
              <a:t>Verrouillage</a:t>
            </a:r>
          </a:p>
        </p:txBody>
      </p:sp>
      <p:pic>
        <p:nvPicPr>
          <p:cNvPr id="35842" name="Picture 2" descr="Coders-help-2"/>
          <p:cNvPicPr>
            <a:picLocks noChangeAspect="1" noChangeArrowheads="1"/>
          </p:cNvPicPr>
          <p:nvPr/>
        </p:nvPicPr>
        <p:blipFill rotWithShape="1">
          <a:blip r:embed="rId2">
            <a:extLst>
              <a:ext uri="{28A0092B-C50C-407E-A947-70E740481C1C}">
                <a14:useLocalDpi xmlns:a14="http://schemas.microsoft.com/office/drawing/2010/main" val="0"/>
              </a:ext>
            </a:extLst>
          </a:blip>
          <a:srcRect l="7429" t="17291" r="12889" b="17630"/>
          <a:stretch/>
        </p:blipFill>
        <p:spPr bwMode="auto">
          <a:xfrm>
            <a:off x="8553768" y="1713865"/>
            <a:ext cx="3252152" cy="446309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ésultat de recherche d'images pour &quot;logo cvs source contr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870" y="3383598"/>
            <a:ext cx="1325880" cy="55245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Résultat de recherche d'images pour &quot;logo cvs source contro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337" y="4157661"/>
            <a:ext cx="910696" cy="109283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associé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423" y="4401499"/>
            <a:ext cx="864086" cy="752475"/>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Résultat de recherche d'images pour &quot;TFVC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509" y="5127735"/>
            <a:ext cx="857250" cy="88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620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 décentralisé</a:t>
            </a:r>
          </a:p>
        </p:txBody>
      </p:sp>
      <p:sp>
        <p:nvSpPr>
          <p:cNvPr id="3" name="Espace réservé du contenu 2"/>
          <p:cNvSpPr>
            <a:spLocks noGrp="1"/>
          </p:cNvSpPr>
          <p:nvPr>
            <p:ph idx="1"/>
          </p:nvPr>
        </p:nvSpPr>
        <p:spPr>
          <a:xfrm>
            <a:off x="838200" y="1825625"/>
            <a:ext cx="6903720" cy="4351338"/>
          </a:xfrm>
        </p:spPr>
        <p:txBody>
          <a:bodyPr>
            <a:normAutofit lnSpcReduction="10000"/>
          </a:bodyPr>
          <a:lstStyle/>
          <a:p>
            <a:r>
              <a:rPr lang="fr-FR" dirty="0"/>
              <a:t>Commit local</a:t>
            </a:r>
          </a:p>
          <a:p>
            <a:r>
              <a:rPr lang="fr-FR" dirty="0"/>
              <a:t>Pas de Lock</a:t>
            </a:r>
          </a:p>
          <a:p>
            <a:r>
              <a:rPr lang="fr-FR" dirty="0"/>
              <a:t>Travail déconnecté</a:t>
            </a:r>
          </a:p>
          <a:p>
            <a:r>
              <a:rPr lang="fr-FR" dirty="0"/>
              <a:t>Pas de point de défaillance unique</a:t>
            </a:r>
          </a:p>
          <a:p>
            <a:r>
              <a:rPr lang="fr-FR" dirty="0"/>
              <a:t>Participation à un projet sans droits</a:t>
            </a:r>
          </a:p>
          <a:p>
            <a:endParaRPr lang="fr-FR" dirty="0"/>
          </a:p>
          <a:p>
            <a:r>
              <a:rPr lang="fr-FR" dirty="0"/>
              <a:t>« </a:t>
            </a:r>
            <a:r>
              <a:rPr lang="fr-FR" i="1" dirty="0"/>
              <a:t>probablement la plus grande avancée dans les technologies de développement logiciel dans les 10 [dernières] années.</a:t>
            </a:r>
            <a:r>
              <a:rPr lang="fr-FR" dirty="0"/>
              <a:t> »</a:t>
            </a:r>
          </a:p>
          <a:p>
            <a:pPr lvl="1"/>
            <a:r>
              <a:rPr lang="fr-FR" dirty="0" err="1"/>
              <a:t>Joel</a:t>
            </a:r>
            <a:r>
              <a:rPr lang="fr-FR" dirty="0"/>
              <a:t> </a:t>
            </a:r>
            <a:r>
              <a:rPr lang="fr-FR" dirty="0" err="1"/>
              <a:t>Spolsky</a:t>
            </a:r>
            <a:endParaRPr lang="fr-FR" dirty="0"/>
          </a:p>
          <a:p>
            <a:endParaRPr lang="fr-FR" dirty="0"/>
          </a:p>
          <a:p>
            <a:endParaRPr lang="fr-FR" dirty="0"/>
          </a:p>
        </p:txBody>
      </p:sp>
      <p:pic>
        <p:nvPicPr>
          <p:cNvPr id="4" name="Picture 4" descr="https://www.commitstrip.com/wp-content/uploads/2013/11/Strips-_Old-650-fin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75" y="1690688"/>
            <a:ext cx="4466004" cy="411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424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Develop</a:t>
            </a:r>
            <a:r>
              <a:rPr lang="fr-FR" dirty="0"/>
              <a:t> = Branche de développement</a:t>
            </a:r>
          </a:p>
          <a:p>
            <a:pPr lvl="1"/>
            <a:r>
              <a:rPr lang="fr-FR" dirty="0"/>
              <a:t>Intégration continue</a:t>
            </a:r>
          </a:p>
          <a:p>
            <a:pPr lvl="1"/>
            <a:endParaRPr lang="fr-FR" dirty="0"/>
          </a:p>
          <a:p>
            <a:endParaRPr lang="fr-FR" dirty="0"/>
          </a:p>
        </p:txBody>
      </p:sp>
      <p:pic>
        <p:nvPicPr>
          <p:cNvPr id="41986" name="Picture 2" descr="http://nvie.com/img/main-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717" y="1629569"/>
            <a:ext cx="3150221"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256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Modèle de commit / branches</a:t>
            </a:r>
          </a:p>
        </p:txBody>
      </p:sp>
      <p:sp>
        <p:nvSpPr>
          <p:cNvPr id="3" name="Espace réservé du contenu 2"/>
          <p:cNvSpPr>
            <a:spLocks noGrp="1"/>
          </p:cNvSpPr>
          <p:nvPr>
            <p:ph idx="1"/>
          </p:nvPr>
        </p:nvSpPr>
        <p:spPr/>
        <p:txBody>
          <a:bodyPr/>
          <a:lstStyle/>
          <a:p>
            <a:r>
              <a:rPr lang="fr-FR" dirty="0"/>
              <a:t>Branches</a:t>
            </a:r>
          </a:p>
          <a:p>
            <a:pPr lvl="1"/>
            <a:r>
              <a:rPr lang="fr-FR" dirty="0" err="1"/>
              <a:t>Hotfix</a:t>
            </a:r>
            <a:endParaRPr lang="fr-FR" dirty="0"/>
          </a:p>
          <a:p>
            <a:pPr lvl="1"/>
            <a:r>
              <a:rPr lang="fr-FR" dirty="0" err="1"/>
              <a:t>Feature</a:t>
            </a:r>
            <a:endParaRPr lang="fr-FR" dirty="0"/>
          </a:p>
          <a:p>
            <a:pPr lvl="1"/>
            <a:r>
              <a:rPr lang="fr-FR" dirty="0"/>
              <a:t>Release</a:t>
            </a:r>
          </a:p>
          <a:p>
            <a:pPr lvl="1"/>
            <a:endParaRPr lang="fr-FR" dirty="0"/>
          </a:p>
          <a:p>
            <a:endParaRPr lang="fr-FR" dirty="0"/>
          </a:p>
        </p:txBody>
      </p:sp>
      <p:pic>
        <p:nvPicPr>
          <p:cNvPr id="43010" name="Picture 2" descr="http://nvie.com/img/fb@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603" y="1419226"/>
            <a:ext cx="1772490" cy="475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352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merge</a:t>
            </a:r>
            <a:endParaRPr lang="fr-FR" dirty="0"/>
          </a:p>
        </p:txBody>
      </p:sp>
      <p:sp>
        <p:nvSpPr>
          <p:cNvPr id="3" name="Espace réservé du contenu 2"/>
          <p:cNvSpPr>
            <a:spLocks noGrp="1"/>
          </p:cNvSpPr>
          <p:nvPr>
            <p:ph idx="1"/>
          </p:nvPr>
        </p:nvSpPr>
        <p:spPr/>
        <p:txBody>
          <a:bodyPr/>
          <a:lstStyle/>
          <a:p>
            <a:r>
              <a:rPr lang="fr-FR" dirty="0" err="1"/>
              <a:t>Fast-forward</a:t>
            </a:r>
            <a:endParaRPr lang="fr-FR" dirty="0"/>
          </a:p>
          <a:p>
            <a:pPr lvl="1"/>
            <a:r>
              <a:rPr lang="fr-FR" dirty="0"/>
              <a:t>Perte des informations de la </a:t>
            </a:r>
            <a:r>
              <a:rPr lang="fr-FR" dirty="0" err="1"/>
              <a:t>branch</a:t>
            </a:r>
            <a:endParaRPr lang="fr-FR" dirty="0"/>
          </a:p>
          <a:p>
            <a:pPr lvl="1"/>
            <a:endParaRPr lang="fr-FR" dirty="0"/>
          </a:p>
          <a:p>
            <a:r>
              <a:rPr lang="fr-FR" dirty="0"/>
              <a:t>No-FF</a:t>
            </a:r>
          </a:p>
          <a:p>
            <a:pPr lvl="1"/>
            <a:r>
              <a:rPr lang="fr-FR" dirty="0"/>
              <a:t>Conserve la </a:t>
            </a:r>
            <a:r>
              <a:rPr lang="fr-FR" dirty="0" err="1"/>
              <a:t>feature</a:t>
            </a:r>
            <a:r>
              <a:rPr lang="fr-FR" dirty="0"/>
              <a:t> </a:t>
            </a:r>
            <a:r>
              <a:rPr lang="fr-FR" dirty="0" err="1"/>
              <a:t>branch</a:t>
            </a:r>
            <a:endParaRPr lang="fr-FR" dirty="0"/>
          </a:p>
          <a:p>
            <a:pPr lvl="1"/>
            <a:endParaRPr lang="fr-FR" dirty="0"/>
          </a:p>
          <a:p>
            <a:endParaRPr lang="fr-FR" dirty="0"/>
          </a:p>
        </p:txBody>
      </p:sp>
      <p:pic>
        <p:nvPicPr>
          <p:cNvPr id="5" name="Picture 4" descr="http://nvie.com/img/merge-without-ff@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359" y="1027906"/>
            <a:ext cx="5974991" cy="528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695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hotfix</a:t>
            </a:r>
            <a:endParaRPr lang="fr-FR" dirty="0"/>
          </a:p>
        </p:txBody>
      </p:sp>
      <p:sp>
        <p:nvSpPr>
          <p:cNvPr id="3" name="Espace réservé du contenu 2"/>
          <p:cNvSpPr>
            <a:spLocks noGrp="1"/>
          </p:cNvSpPr>
          <p:nvPr>
            <p:ph idx="1"/>
          </p:nvPr>
        </p:nvSpPr>
        <p:spPr/>
        <p:txBody>
          <a:bodyPr/>
          <a:lstStyle/>
          <a:p>
            <a:r>
              <a:rPr lang="fr-FR" dirty="0"/>
              <a:t>A </a:t>
            </a:r>
            <a:r>
              <a:rPr lang="fr-FR" dirty="0" err="1"/>
              <a:t>merger</a:t>
            </a:r>
            <a:endParaRPr lang="fr-FR" dirty="0"/>
          </a:p>
          <a:p>
            <a:pPr lvl="1"/>
            <a:r>
              <a:rPr lang="fr-FR" dirty="0"/>
              <a:t>Sur Master</a:t>
            </a:r>
          </a:p>
          <a:p>
            <a:pPr lvl="1"/>
            <a:r>
              <a:rPr lang="fr-FR" dirty="0"/>
              <a:t>Sur </a:t>
            </a:r>
            <a:r>
              <a:rPr lang="fr-FR" dirty="0" err="1"/>
              <a:t>develop</a:t>
            </a:r>
            <a:endParaRPr lang="fr-FR" dirty="0"/>
          </a:p>
          <a:p>
            <a:pPr lvl="1"/>
            <a:endParaRPr lang="fr-FR" dirty="0"/>
          </a:p>
          <a:p>
            <a:endParaRPr lang="fr-FR" dirty="0"/>
          </a:p>
        </p:txBody>
      </p:sp>
      <p:pic>
        <p:nvPicPr>
          <p:cNvPr id="44034" name="Picture 2" descr="http://nvie.com/img/hotfix-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231" y="1200150"/>
            <a:ext cx="3487356" cy="470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002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a:xfrm>
            <a:off x="838200" y="1825625"/>
            <a:ext cx="6718021" cy="4351338"/>
          </a:xfrm>
        </p:spPr>
        <p:txBody>
          <a:bodyPr/>
          <a:lstStyle/>
          <a:p>
            <a:r>
              <a:rPr lang="fr-FR" dirty="0"/>
              <a:t>Modèle de branches</a:t>
            </a:r>
          </a:p>
          <a:p>
            <a:pPr lvl="1"/>
            <a:r>
              <a:rPr lang="fr-FR" dirty="0"/>
              <a:t>Garde la trace des </a:t>
            </a:r>
            <a:r>
              <a:rPr lang="fr-FR" dirty="0" err="1"/>
              <a:t>features</a:t>
            </a:r>
            <a:endParaRPr lang="fr-FR" dirty="0"/>
          </a:p>
          <a:p>
            <a:pPr lvl="1"/>
            <a:r>
              <a:rPr lang="fr-FR" dirty="0"/>
              <a:t>Des releases</a:t>
            </a:r>
          </a:p>
          <a:p>
            <a:pPr lvl="1"/>
            <a:r>
              <a:rPr lang="fr-FR" dirty="0"/>
              <a:t>Adapté à de gros projets</a:t>
            </a:r>
          </a:p>
          <a:p>
            <a:endParaRPr lang="fr-FR" dirty="0"/>
          </a:p>
          <a:p>
            <a:endParaRPr lang="fr-FR" dirty="0"/>
          </a:p>
          <a:p>
            <a:r>
              <a:rPr lang="fr-FR" dirty="0"/>
              <a:t>Il existe des scripts utiles pour automatiser certaines commandes</a:t>
            </a:r>
          </a:p>
          <a:p>
            <a:endParaRPr lang="fr-FR" dirty="0"/>
          </a:p>
          <a:p>
            <a:endParaRPr lang="fr-FR" dirty="0"/>
          </a:p>
        </p:txBody>
      </p:sp>
      <p:pic>
        <p:nvPicPr>
          <p:cNvPr id="38914" name="Picture 2" descr="http://nvie.com/img/git-model@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221" y="1144588"/>
            <a:ext cx="4288117" cy="568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30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 de développement</a:t>
            </a:r>
          </a:p>
        </p:txBody>
      </p:sp>
      <p:sp>
        <p:nvSpPr>
          <p:cNvPr id="3" name="Espace réservé du contenu 2"/>
          <p:cNvSpPr>
            <a:spLocks noGrp="1"/>
          </p:cNvSpPr>
          <p:nvPr>
            <p:ph idx="1"/>
          </p:nvPr>
        </p:nvSpPr>
        <p:spPr/>
        <p:txBody>
          <a:bodyPr>
            <a:normAutofit lnSpcReduction="10000"/>
          </a:bodyPr>
          <a:lstStyle/>
          <a:p>
            <a:r>
              <a:rPr lang="fr-FR" dirty="0"/>
              <a:t>Environnement de développement</a:t>
            </a:r>
          </a:p>
          <a:p>
            <a:r>
              <a:rPr lang="fr-FR" dirty="0"/>
              <a:t>Langage</a:t>
            </a:r>
          </a:p>
          <a:p>
            <a:r>
              <a:rPr lang="fr-FR" dirty="0"/>
              <a:t>Gestion de sources</a:t>
            </a:r>
          </a:p>
          <a:p>
            <a:r>
              <a:rPr lang="fr-FR" dirty="0"/>
              <a:t>Environnement de </a:t>
            </a:r>
            <a:r>
              <a:rPr lang="fr-FR" dirty="0" err="1"/>
              <a:t>build</a:t>
            </a:r>
            <a:endParaRPr lang="fr-FR" dirty="0"/>
          </a:p>
          <a:p>
            <a:r>
              <a:rPr lang="fr-FR" dirty="0"/>
              <a:t>Supervision de la qualité</a:t>
            </a:r>
          </a:p>
          <a:p>
            <a:r>
              <a:rPr lang="fr-FR" dirty="0"/>
              <a:t>Suivi de code </a:t>
            </a:r>
            <a:r>
              <a:rPr lang="fr-FR" dirty="0" err="1"/>
              <a:t>review</a:t>
            </a:r>
            <a:endParaRPr lang="fr-FR" dirty="0"/>
          </a:p>
          <a:p>
            <a:r>
              <a:rPr lang="fr-FR" dirty="0"/>
              <a:t>Matériel</a:t>
            </a:r>
          </a:p>
          <a:p>
            <a:endParaRPr lang="fr-FR" dirty="0"/>
          </a:p>
          <a:p>
            <a:r>
              <a:rPr lang="fr-FR" dirty="0"/>
              <a:t>Communiquer les bonnes pratiques</a:t>
            </a:r>
          </a:p>
          <a:p>
            <a:endParaRPr lang="fr-FR" dirty="0"/>
          </a:p>
        </p:txBody>
      </p:sp>
      <p:pic>
        <p:nvPicPr>
          <p:cNvPr id="15362" name="Picture 2" descr="Eclipse Oxygen"/>
          <p:cNvPicPr>
            <a:picLocks noChangeAspect="1" noChangeArrowheads="1"/>
          </p:cNvPicPr>
          <p:nvPr/>
        </p:nvPicPr>
        <p:blipFill rotWithShape="1">
          <a:blip r:embed="rId2">
            <a:extLst>
              <a:ext uri="{28A0092B-C50C-407E-A947-70E740481C1C}">
                <a14:useLocalDpi xmlns:a14="http://schemas.microsoft.com/office/drawing/2010/main" val="0"/>
              </a:ext>
            </a:extLst>
          </a:blip>
          <a:srcRect l="66984" t="19978" r="450" b="28455"/>
          <a:stretch/>
        </p:blipFill>
        <p:spPr bwMode="auto">
          <a:xfrm>
            <a:off x="10082574" y="1904131"/>
            <a:ext cx="1402080" cy="148336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ésultat de recherche d'images pour &quot;java masc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981" y="4900611"/>
            <a:ext cx="1393031"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ésultat de recherche d'images pour &quot;git&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806" y="4900611"/>
            <a:ext cx="842963" cy="8429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ésultat de recherche d'images pour &quot;jenkin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329" y="3724275"/>
            <a:ext cx="1138237"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Résultat de recherche d'images pour &quot;sonarqub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951" y="1508443"/>
            <a:ext cx="985520" cy="9855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associÃ©e">
            <a:extLst>
              <a:ext uri="{FF2B5EF4-FFF2-40B4-BE49-F238E27FC236}">
                <a16:creationId xmlns:a16="http://schemas.microsoft.com/office/drawing/2014/main" id="{41BF0848-D738-4B2C-AFD2-EB979340D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4514" y="2813050"/>
            <a:ext cx="3322174" cy="91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26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Github</a:t>
            </a:r>
            <a:r>
              <a:rPr lang="fr-FR" dirty="0"/>
              <a: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Feature</a:t>
            </a:r>
            <a:r>
              <a:rPr lang="fr-FR" dirty="0"/>
              <a:t> branche</a:t>
            </a:r>
          </a:p>
          <a:p>
            <a:r>
              <a:rPr lang="fr-FR" dirty="0"/>
              <a:t>Push sur </a:t>
            </a:r>
            <a:r>
              <a:rPr lang="fr-FR" dirty="0" err="1"/>
              <a:t>origin</a:t>
            </a:r>
            <a:r>
              <a:rPr lang="fr-FR" dirty="0"/>
              <a:t> </a:t>
            </a:r>
            <a:r>
              <a:rPr lang="fr-FR" dirty="0" err="1"/>
              <a:t>regulier</a:t>
            </a:r>
            <a:endParaRPr lang="fr-FR" dirty="0"/>
          </a:p>
          <a:p>
            <a:r>
              <a:rPr lang="fr-FR" dirty="0"/>
              <a:t>Pull </a:t>
            </a:r>
            <a:r>
              <a:rPr lang="fr-FR" dirty="0" err="1"/>
              <a:t>request</a:t>
            </a:r>
            <a:endParaRPr lang="fr-FR" dirty="0"/>
          </a:p>
          <a:p>
            <a:r>
              <a:rPr lang="fr-FR" dirty="0" err="1"/>
              <a:t>Review</a:t>
            </a:r>
            <a:r>
              <a:rPr lang="fr-FR" dirty="0"/>
              <a:t> avant </a:t>
            </a:r>
            <a:r>
              <a:rPr lang="fr-FR" dirty="0" err="1"/>
              <a:t>merge</a:t>
            </a:r>
            <a:endParaRPr lang="fr-FR" dirty="0"/>
          </a:p>
          <a:p>
            <a:r>
              <a:rPr lang="fr-FR" dirty="0"/>
              <a:t>Déploiements immédiats</a:t>
            </a:r>
          </a:p>
          <a:p>
            <a:endParaRPr lang="fr-FR" dirty="0"/>
          </a:p>
          <a:p>
            <a:endParaRPr lang="fr-FR" dirty="0"/>
          </a:p>
        </p:txBody>
      </p:sp>
      <p:pic>
        <p:nvPicPr>
          <p:cNvPr id="46082" name="Picture 2" descr="Le GitHub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110" y="1358900"/>
            <a:ext cx="47625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685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commandes</a:t>
            </a:r>
          </a:p>
        </p:txBody>
      </p:sp>
      <p:sp>
        <p:nvSpPr>
          <p:cNvPr id="3" name="Espace réservé du contenu 2"/>
          <p:cNvSpPr>
            <a:spLocks noGrp="1"/>
          </p:cNvSpPr>
          <p:nvPr>
            <p:ph idx="1"/>
          </p:nvPr>
        </p:nvSpPr>
        <p:spPr/>
        <p:txBody>
          <a:bodyPr>
            <a:normAutofit fontScale="70000" lnSpcReduction="20000"/>
          </a:bodyPr>
          <a:lstStyle/>
          <a:p>
            <a:r>
              <a:rPr lang="fr-FR" dirty="0" err="1"/>
              <a:t>checkout</a:t>
            </a:r>
            <a:endParaRPr lang="fr-FR" dirty="0"/>
          </a:p>
          <a:p>
            <a:pPr lvl="1"/>
            <a:r>
              <a:rPr lang="fr-FR" dirty="0"/>
              <a:t>Changer de branche</a:t>
            </a:r>
          </a:p>
          <a:p>
            <a:r>
              <a:rPr lang="fr-FR" dirty="0" err="1"/>
              <a:t>fetch</a:t>
            </a:r>
            <a:endParaRPr lang="fr-FR" dirty="0"/>
          </a:p>
          <a:p>
            <a:pPr lvl="1"/>
            <a:r>
              <a:rPr lang="fr-FR" dirty="0" err="1"/>
              <a:t>Màj</a:t>
            </a:r>
            <a:r>
              <a:rPr lang="fr-FR" dirty="0"/>
              <a:t> du repo local</a:t>
            </a:r>
          </a:p>
          <a:p>
            <a:r>
              <a:rPr lang="fr-FR" dirty="0" err="1"/>
              <a:t>merge</a:t>
            </a:r>
            <a:r>
              <a:rPr lang="fr-FR" dirty="0"/>
              <a:t> </a:t>
            </a:r>
          </a:p>
          <a:p>
            <a:pPr lvl="1"/>
            <a:r>
              <a:rPr lang="fr-FR" dirty="0"/>
              <a:t>Cree un commit de </a:t>
            </a:r>
            <a:r>
              <a:rPr lang="fr-FR" dirty="0" err="1"/>
              <a:t>merge</a:t>
            </a:r>
            <a:endParaRPr lang="fr-FR" dirty="0"/>
          </a:p>
          <a:p>
            <a:r>
              <a:rPr lang="fr-FR" dirty="0" err="1"/>
              <a:t>rebase</a:t>
            </a:r>
            <a:endParaRPr lang="fr-FR" dirty="0"/>
          </a:p>
          <a:p>
            <a:pPr lvl="1"/>
            <a:r>
              <a:rPr lang="fr-FR" dirty="0"/>
              <a:t>Rejoue les </a:t>
            </a:r>
            <a:r>
              <a:rPr lang="fr-FR" dirty="0" err="1"/>
              <a:t>commits</a:t>
            </a:r>
            <a:r>
              <a:rPr lang="fr-FR" dirty="0"/>
              <a:t> d’une base</a:t>
            </a:r>
          </a:p>
          <a:p>
            <a:r>
              <a:rPr lang="fr-FR" dirty="0" err="1"/>
              <a:t>add</a:t>
            </a:r>
            <a:endParaRPr lang="fr-FR" dirty="0"/>
          </a:p>
          <a:p>
            <a:pPr lvl="1"/>
            <a:r>
              <a:rPr lang="fr-FR" dirty="0"/>
              <a:t>Ajouter /mettre à jour un fichier à l’index</a:t>
            </a:r>
          </a:p>
          <a:p>
            <a:r>
              <a:rPr lang="fr-FR" dirty="0"/>
              <a:t>commit</a:t>
            </a:r>
          </a:p>
          <a:p>
            <a:pPr lvl="1"/>
            <a:r>
              <a:rPr lang="fr-FR" dirty="0"/>
              <a:t>Enregistrer les modifications de l’index</a:t>
            </a:r>
          </a:p>
          <a:p>
            <a:r>
              <a:rPr lang="fr-FR" dirty="0"/>
              <a:t>push</a:t>
            </a:r>
          </a:p>
          <a:p>
            <a:pPr lvl="1"/>
            <a:r>
              <a:rPr lang="fr-FR" dirty="0"/>
              <a:t>Pousse sur le repo distant</a:t>
            </a:r>
          </a:p>
          <a:p>
            <a:endParaRPr lang="fr-FR" dirty="0"/>
          </a:p>
        </p:txBody>
      </p:sp>
      <p:pic>
        <p:nvPicPr>
          <p:cNvPr id="47106" name="Picture 2" descr="Affichage de 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360" y="3063335"/>
            <a:ext cx="2242734" cy="324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6845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 cycle de vie</a:t>
            </a:r>
          </a:p>
        </p:txBody>
      </p:sp>
      <p:sp>
        <p:nvSpPr>
          <p:cNvPr id="3" name="Espace réservé du contenu 2"/>
          <p:cNvSpPr>
            <a:spLocks noGrp="1"/>
          </p:cNvSpPr>
          <p:nvPr>
            <p:ph idx="1"/>
          </p:nvPr>
        </p:nvSpPr>
        <p:spPr>
          <a:xfrm>
            <a:off x="690880" y="1825625"/>
            <a:ext cx="10662920" cy="4351338"/>
          </a:xfrm>
        </p:spPr>
        <p:txBody>
          <a:bodyPr/>
          <a:lstStyle/>
          <a:p>
            <a:r>
              <a:rPr lang="fr-FR" dirty="0" err="1"/>
              <a:t>add</a:t>
            </a:r>
            <a:r>
              <a:rPr lang="fr-FR" dirty="0"/>
              <a:t> pour rajouter à l’index </a:t>
            </a:r>
          </a:p>
          <a:p>
            <a:r>
              <a:rPr lang="fr-FR" dirty="0"/>
              <a:t>commit pour enregistrer les modifications de l’index dans le repo local</a:t>
            </a:r>
          </a:p>
        </p:txBody>
      </p:sp>
      <p:pic>
        <p:nvPicPr>
          <p:cNvPr id="48130" name="Picture 2" descr="Le cycle de vie des états des fichi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240" y="3349478"/>
            <a:ext cx="6854508" cy="282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6534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a:t>
            </a:r>
            <a:r>
              <a:rPr lang="fr-FR" dirty="0" err="1"/>
              <a:t>merge</a:t>
            </a:r>
            <a:r>
              <a:rPr lang="fr-FR" dirty="0"/>
              <a:t> - </a:t>
            </a:r>
            <a:r>
              <a:rPr lang="fr-FR" dirty="0" err="1"/>
              <a:t>rebase</a:t>
            </a:r>
            <a:endParaRPr lang="fr-FR" dirty="0"/>
          </a:p>
        </p:txBody>
      </p:sp>
      <p:sp>
        <p:nvSpPr>
          <p:cNvPr id="3" name="Espace réservé du contenu 2"/>
          <p:cNvSpPr>
            <a:spLocks noGrp="1"/>
          </p:cNvSpPr>
          <p:nvPr>
            <p:ph idx="1"/>
          </p:nvPr>
        </p:nvSpPr>
        <p:spPr/>
        <p:txBody>
          <a:bodyPr/>
          <a:lstStyle/>
          <a:p>
            <a:r>
              <a:rPr lang="fr-FR" dirty="0" err="1"/>
              <a:t>Merge</a:t>
            </a:r>
            <a:r>
              <a:rPr lang="fr-FR" dirty="0"/>
              <a:t> =&gt; commit de </a:t>
            </a:r>
            <a:r>
              <a:rPr lang="fr-FR" dirty="0" err="1"/>
              <a:t>merge</a:t>
            </a:r>
            <a:endParaRPr lang="fr-FR" dirty="0"/>
          </a:p>
          <a:p>
            <a:r>
              <a:rPr lang="fr-FR" dirty="0" err="1"/>
              <a:t>Rebase</a:t>
            </a:r>
            <a:r>
              <a:rPr lang="fr-FR" dirty="0"/>
              <a:t> =&gt; rejoue les </a:t>
            </a:r>
            <a:r>
              <a:rPr lang="fr-FR" dirty="0" err="1"/>
              <a:t>commits</a:t>
            </a:r>
            <a:r>
              <a:rPr lang="fr-FR" dirty="0"/>
              <a:t> 	   modifie l’historique</a:t>
            </a:r>
          </a:p>
          <a:p>
            <a:r>
              <a:rPr lang="fr-FR" dirty="0" err="1"/>
              <a:t>Rebase</a:t>
            </a:r>
            <a:r>
              <a:rPr lang="fr-FR" dirty="0"/>
              <a:t> interactif pour nettoyer l’historique avant push</a:t>
            </a:r>
          </a:p>
        </p:txBody>
      </p:sp>
      <p:pic>
        <p:nvPicPr>
          <p:cNvPr id="5" name="Image 4"/>
          <p:cNvPicPr>
            <a:picLocks noChangeAspect="1"/>
          </p:cNvPicPr>
          <p:nvPr/>
        </p:nvPicPr>
        <p:blipFill rotWithShape="1">
          <a:blip r:embed="rId3"/>
          <a:srcRect l="19981" r="19470" b="-158"/>
          <a:stretch/>
        </p:blipFill>
        <p:spPr>
          <a:xfrm>
            <a:off x="1135118" y="3538129"/>
            <a:ext cx="3520966" cy="2912104"/>
          </a:xfrm>
          <a:prstGeom prst="rect">
            <a:avLst/>
          </a:prstGeom>
        </p:spPr>
      </p:pic>
      <p:pic>
        <p:nvPicPr>
          <p:cNvPr id="6" name="Image 5"/>
          <p:cNvPicPr>
            <a:picLocks noChangeAspect="1"/>
          </p:cNvPicPr>
          <p:nvPr/>
        </p:nvPicPr>
        <p:blipFill rotWithShape="1">
          <a:blip r:embed="rId4"/>
          <a:srcRect l="14606" r="16142" b="1677"/>
          <a:stretch/>
        </p:blipFill>
        <p:spPr>
          <a:xfrm>
            <a:off x="6984124" y="3538129"/>
            <a:ext cx="4102196" cy="2912104"/>
          </a:xfrm>
          <a:prstGeom prst="rect">
            <a:avLst/>
          </a:prstGeom>
        </p:spPr>
      </p:pic>
      <p:pic>
        <p:nvPicPr>
          <p:cNvPr id="49156" name="Picture 4" descr="Résultat de recherche d'images pour &quot;attention p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7" y="2314575"/>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993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Design - Code</a:t>
            </a:r>
          </a:p>
        </p:txBody>
      </p:sp>
      <p:sp>
        <p:nvSpPr>
          <p:cNvPr id="3" name="Espace réservé du contenu 2"/>
          <p:cNvSpPr>
            <a:spLocks noGrp="1"/>
          </p:cNvSpPr>
          <p:nvPr>
            <p:ph idx="1"/>
          </p:nvPr>
        </p:nvSpPr>
        <p:spPr/>
        <p:txBody>
          <a:bodyPr/>
          <a:lstStyle/>
          <a:p>
            <a:r>
              <a:rPr lang="fr-FR" dirty="0"/>
              <a:t>KISS</a:t>
            </a:r>
          </a:p>
          <a:p>
            <a:r>
              <a:rPr lang="fr-FR" dirty="0"/>
              <a:t>YAGNI</a:t>
            </a:r>
          </a:p>
          <a:p>
            <a:r>
              <a:rPr lang="fr-FR" dirty="0"/>
              <a:t>DRY</a:t>
            </a:r>
          </a:p>
          <a:p>
            <a:r>
              <a:rPr lang="fr-FR" dirty="0"/>
              <a:t>SLAP</a:t>
            </a:r>
          </a:p>
          <a:p>
            <a:r>
              <a:rPr lang="fr-FR" dirty="0"/>
              <a:t>TDA</a:t>
            </a:r>
          </a:p>
          <a:p>
            <a:r>
              <a:rPr lang="fr-FR" dirty="0"/>
              <a:t>POLA</a:t>
            </a:r>
          </a:p>
          <a:p>
            <a:r>
              <a:rPr lang="fr-FR" dirty="0"/>
              <a:t>SOLID</a:t>
            </a:r>
          </a:p>
          <a:p>
            <a:r>
              <a:rPr lang="fr-FR" dirty="0"/>
              <a:t>TDD</a:t>
            </a:r>
          </a:p>
        </p:txBody>
      </p:sp>
      <p:pic>
        <p:nvPicPr>
          <p:cNvPr id="33794" name="Picture 2" descr="https://www.commitstrip.com/wp-content/uploads/2015/05/Strip-Breaz-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937" y="1550353"/>
            <a:ext cx="4750863" cy="462661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od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829" y="1550353"/>
            <a:ext cx="2887171"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9987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Kiss</a:t>
            </a:r>
            <a:r>
              <a:rPr lang="fr-FR" dirty="0"/>
              <a:t> – </a:t>
            </a:r>
            <a:r>
              <a:rPr lang="fr-FR" dirty="0" err="1"/>
              <a:t>Keep</a:t>
            </a:r>
            <a:r>
              <a:rPr lang="fr-FR" dirty="0"/>
              <a:t> </a:t>
            </a:r>
            <a:r>
              <a:rPr lang="fr-FR" dirty="0" err="1"/>
              <a:t>it</a:t>
            </a:r>
            <a:r>
              <a:rPr lang="fr-FR" dirty="0"/>
              <a:t> simple, </a:t>
            </a:r>
            <a:r>
              <a:rPr lang="fr-FR" dirty="0" err="1"/>
              <a:t>stupid</a:t>
            </a:r>
            <a:endParaRPr lang="fr-FR" dirty="0"/>
          </a:p>
        </p:txBody>
      </p:sp>
      <p:sp>
        <p:nvSpPr>
          <p:cNvPr id="3" name="Espace réservé du contenu 2"/>
          <p:cNvSpPr>
            <a:spLocks noGrp="1"/>
          </p:cNvSpPr>
          <p:nvPr>
            <p:ph idx="1"/>
          </p:nvPr>
        </p:nvSpPr>
        <p:spPr/>
        <p:txBody>
          <a:bodyPr/>
          <a:lstStyle/>
          <a:p>
            <a:r>
              <a:rPr lang="fr-FR" dirty="0"/>
              <a:t>Toujours choisir la solution la plus simple</a:t>
            </a:r>
          </a:p>
          <a:p>
            <a:endParaRPr lang="fr-FR" dirty="0"/>
          </a:p>
          <a:p>
            <a:r>
              <a:rPr lang="fr-FR" dirty="0"/>
              <a:t>Exemple </a:t>
            </a:r>
            <a:r>
              <a:rPr lang="fr-FR" dirty="0" err="1"/>
              <a:t>shell</a:t>
            </a:r>
            <a:endParaRPr lang="fr-FR" dirty="0"/>
          </a:p>
          <a:p>
            <a:pPr lvl="1"/>
            <a:r>
              <a:rPr lang="fr-FR" dirty="0"/>
              <a:t>Beaucoup d’outils simple</a:t>
            </a:r>
          </a:p>
          <a:p>
            <a:pPr lvl="1"/>
            <a:r>
              <a:rPr lang="fr-FR" dirty="0"/>
              <a:t>Un </a:t>
            </a:r>
            <a:r>
              <a:rPr lang="fr-FR" dirty="0" err="1"/>
              <a:t>mecanisme</a:t>
            </a:r>
            <a:r>
              <a:rPr lang="fr-FR" dirty="0"/>
              <a:t> de pipe pour les lier</a:t>
            </a:r>
          </a:p>
        </p:txBody>
      </p:sp>
      <p:pic>
        <p:nvPicPr>
          <p:cNvPr id="50178" name="Picture 2" descr="Résultat de recherche d'images pour &quot;kiss keep it simple stupi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471" y="4786313"/>
            <a:ext cx="4472442"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73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3AAA-28C2-4661-8314-52FB6192C3EB}"/>
              </a:ext>
            </a:extLst>
          </p:cNvPr>
          <p:cNvSpPr>
            <a:spLocks noGrp="1"/>
          </p:cNvSpPr>
          <p:nvPr>
            <p:ph type="title"/>
          </p:nvPr>
        </p:nvSpPr>
        <p:spPr/>
        <p:txBody>
          <a:bodyPr/>
          <a:lstStyle/>
          <a:p>
            <a:r>
              <a:rPr lang="fr-FR" dirty="0"/>
              <a:t>S.T.U.P.I.D. </a:t>
            </a:r>
          </a:p>
        </p:txBody>
      </p:sp>
      <p:sp>
        <p:nvSpPr>
          <p:cNvPr id="3" name="Espace réservé du contenu 2">
            <a:extLst>
              <a:ext uri="{FF2B5EF4-FFF2-40B4-BE49-F238E27FC236}">
                <a16:creationId xmlns:a16="http://schemas.microsoft.com/office/drawing/2014/main" id="{98918E65-BCBC-4167-BEF0-16D0BCA57FB7}"/>
              </a:ext>
            </a:extLst>
          </p:cNvPr>
          <p:cNvSpPr>
            <a:spLocks noGrp="1"/>
          </p:cNvSpPr>
          <p:nvPr>
            <p:ph idx="1"/>
          </p:nvPr>
        </p:nvSpPr>
        <p:spPr>
          <a:xfrm>
            <a:off x="838200" y="2506662"/>
            <a:ext cx="10515600" cy="4351338"/>
          </a:xfrm>
        </p:spPr>
        <p:txBody>
          <a:bodyPr/>
          <a:lstStyle/>
          <a:p>
            <a:r>
              <a:rPr lang="fr-FR" dirty="0"/>
              <a:t>Singleton</a:t>
            </a:r>
          </a:p>
          <a:p>
            <a:r>
              <a:rPr lang="fr-FR" dirty="0" err="1"/>
              <a:t>Tight-coupling</a:t>
            </a:r>
            <a:r>
              <a:rPr lang="fr-FR" dirty="0"/>
              <a:t> ( couplage fort )</a:t>
            </a:r>
          </a:p>
          <a:p>
            <a:r>
              <a:rPr lang="fr-FR" dirty="0" err="1"/>
              <a:t>Untestability</a:t>
            </a:r>
            <a:r>
              <a:rPr lang="fr-FR" dirty="0"/>
              <a:t> ( intestable )</a:t>
            </a:r>
          </a:p>
          <a:p>
            <a:r>
              <a:rPr lang="fr-FR" dirty="0" err="1"/>
              <a:t>Premature</a:t>
            </a:r>
            <a:r>
              <a:rPr lang="fr-FR" dirty="0"/>
              <a:t> </a:t>
            </a:r>
            <a:r>
              <a:rPr lang="fr-FR" dirty="0" err="1"/>
              <a:t>optimization</a:t>
            </a:r>
            <a:r>
              <a:rPr lang="fr-FR" dirty="0"/>
              <a:t> ( optimisation prématurée )</a:t>
            </a:r>
          </a:p>
          <a:p>
            <a:r>
              <a:rPr lang="fr-FR" dirty="0" err="1"/>
              <a:t>Inconsistence</a:t>
            </a:r>
            <a:r>
              <a:rPr lang="fr-FR" dirty="0"/>
              <a:t> </a:t>
            </a:r>
            <a:r>
              <a:rPr lang="fr-FR" dirty="0" err="1"/>
              <a:t>naming</a:t>
            </a:r>
            <a:r>
              <a:rPr lang="fr-FR" dirty="0"/>
              <a:t> (nommage incohérent )</a:t>
            </a:r>
          </a:p>
          <a:p>
            <a:r>
              <a:rPr lang="fr-FR" dirty="0" err="1"/>
              <a:t>Dupplication</a:t>
            </a:r>
            <a:endParaRPr lang="fr-FR" dirty="0"/>
          </a:p>
        </p:txBody>
      </p:sp>
      <p:pic>
        <p:nvPicPr>
          <p:cNvPr id="9220" name="Picture 4" descr="RÃ©sultat de recherche d'images pour &quot;smoking near explosive&quot;">
            <a:extLst>
              <a:ext uri="{FF2B5EF4-FFF2-40B4-BE49-F238E27FC236}">
                <a16:creationId xmlns:a16="http://schemas.microsoft.com/office/drawing/2014/main" id="{A76AFE89-699A-4B16-811D-1DB668F84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406" y="890642"/>
            <a:ext cx="3944098" cy="285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042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Yagni</a:t>
            </a:r>
            <a:r>
              <a:rPr lang="fr-FR" dirty="0"/>
              <a:t> – You </a:t>
            </a:r>
            <a:r>
              <a:rPr lang="fr-FR" dirty="0" err="1"/>
              <a:t>ain’t</a:t>
            </a:r>
            <a:r>
              <a:rPr lang="fr-FR" dirty="0"/>
              <a:t> </a:t>
            </a:r>
            <a:r>
              <a:rPr lang="fr-FR" dirty="0" err="1"/>
              <a:t>gona</a:t>
            </a:r>
            <a:r>
              <a:rPr lang="fr-FR" dirty="0"/>
              <a:t> </a:t>
            </a:r>
            <a:r>
              <a:rPr lang="fr-FR" dirty="0" err="1"/>
              <a:t>need</a:t>
            </a:r>
            <a:r>
              <a:rPr lang="fr-FR" dirty="0"/>
              <a:t> </a:t>
            </a:r>
            <a:r>
              <a:rPr lang="fr-FR" dirty="0" err="1"/>
              <a:t>it</a:t>
            </a:r>
            <a:endParaRPr lang="fr-FR" dirty="0"/>
          </a:p>
        </p:txBody>
      </p:sp>
      <p:sp>
        <p:nvSpPr>
          <p:cNvPr id="3" name="Espace réservé du contenu 2"/>
          <p:cNvSpPr>
            <a:spLocks noGrp="1"/>
          </p:cNvSpPr>
          <p:nvPr>
            <p:ph idx="1"/>
          </p:nvPr>
        </p:nvSpPr>
        <p:spPr/>
        <p:txBody>
          <a:bodyPr/>
          <a:lstStyle/>
          <a:p>
            <a:r>
              <a:rPr lang="fr-FR" dirty="0"/>
              <a:t>Ne développer que le nécessaire au moment nécessaire</a:t>
            </a:r>
          </a:p>
        </p:txBody>
      </p:sp>
      <p:pic>
        <p:nvPicPr>
          <p:cNvPr id="51202" name="Picture 2" descr="https://martinfowler.com/bliki/images/yagni/ske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2830674"/>
            <a:ext cx="4067175" cy="3481226"/>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Résultat de recherche d'images pour &quot;yagn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3" y="3623154"/>
            <a:ext cx="4381500" cy="183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98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Dry – </a:t>
            </a:r>
            <a:r>
              <a:rPr lang="fr-FR" dirty="0" err="1"/>
              <a:t>Don’t</a:t>
            </a:r>
            <a:r>
              <a:rPr lang="fr-FR" dirty="0"/>
              <a:t> </a:t>
            </a:r>
            <a:r>
              <a:rPr lang="fr-FR" dirty="0" err="1"/>
              <a:t>repeat</a:t>
            </a:r>
            <a:r>
              <a:rPr lang="fr-FR" dirty="0"/>
              <a:t> </a:t>
            </a:r>
            <a:r>
              <a:rPr lang="fr-FR" dirty="0" err="1"/>
              <a:t>yourself</a:t>
            </a:r>
            <a:endParaRPr lang="fr-FR" dirty="0"/>
          </a:p>
        </p:txBody>
      </p:sp>
      <p:sp>
        <p:nvSpPr>
          <p:cNvPr id="3" name="Espace réservé du contenu 2"/>
          <p:cNvSpPr>
            <a:spLocks noGrp="1"/>
          </p:cNvSpPr>
          <p:nvPr>
            <p:ph idx="1"/>
          </p:nvPr>
        </p:nvSpPr>
        <p:spPr/>
        <p:txBody>
          <a:bodyPr/>
          <a:lstStyle/>
          <a:p>
            <a:r>
              <a:rPr lang="fr-FR" dirty="0"/>
              <a:t>Nommer clairement</a:t>
            </a:r>
          </a:p>
          <a:p>
            <a:r>
              <a:rPr lang="fr-FR" dirty="0"/>
              <a:t>Au bon endroit</a:t>
            </a:r>
          </a:p>
          <a:p>
            <a:endParaRPr lang="fr-FR" dirty="0"/>
          </a:p>
          <a:p>
            <a:r>
              <a:rPr lang="fr-FR" dirty="0"/>
              <a:t>Différent d’une abstraction !</a:t>
            </a:r>
          </a:p>
          <a:p>
            <a:endParaRPr lang="fr-FR" dirty="0"/>
          </a:p>
          <a:p>
            <a:r>
              <a:rPr lang="fr-FR" dirty="0"/>
              <a:t>S’équilibre avec KISS</a:t>
            </a:r>
          </a:p>
        </p:txBody>
      </p:sp>
      <p:pic>
        <p:nvPicPr>
          <p:cNvPr id="4"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49" y="1690688"/>
            <a:ext cx="6386843"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5698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SLAP – Single layer of abstraction pattern</a:t>
            </a:r>
          </a:p>
        </p:txBody>
      </p:sp>
      <p:sp>
        <p:nvSpPr>
          <p:cNvPr id="3" name="Espace réservé du contenu 2"/>
          <p:cNvSpPr>
            <a:spLocks noGrp="1"/>
          </p:cNvSpPr>
          <p:nvPr>
            <p:ph idx="1"/>
          </p:nvPr>
        </p:nvSpPr>
        <p:spPr/>
        <p:txBody>
          <a:bodyPr/>
          <a:lstStyle/>
          <a:p>
            <a:r>
              <a:rPr lang="fr-FR" dirty="0"/>
              <a:t>Toutes les instructions d’une méthode doivent opérer au même niveau d’abstraction</a:t>
            </a:r>
          </a:p>
        </p:txBody>
      </p:sp>
      <p:pic>
        <p:nvPicPr>
          <p:cNvPr id="53250" name="Picture 2" descr="Résultat de recherche d'images pour &quot;xkcd abstrac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3063656"/>
            <a:ext cx="2266950" cy="347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8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Proof of concepts</a:t>
            </a:r>
          </a:p>
        </p:txBody>
      </p:sp>
      <p:sp>
        <p:nvSpPr>
          <p:cNvPr id="3" name="Espace réservé du contenu 2"/>
          <p:cNvSpPr>
            <a:spLocks noGrp="1"/>
          </p:cNvSpPr>
          <p:nvPr>
            <p:ph idx="1"/>
          </p:nvPr>
        </p:nvSpPr>
        <p:spPr/>
        <p:txBody>
          <a:bodyPr/>
          <a:lstStyle/>
          <a:p>
            <a:r>
              <a:rPr lang="fr-FR" dirty="0"/>
              <a:t>Maturité des technologies</a:t>
            </a:r>
          </a:p>
          <a:p>
            <a:r>
              <a:rPr lang="fr-FR" dirty="0"/>
              <a:t>Adaptabilité aux besoins</a:t>
            </a:r>
          </a:p>
          <a:p>
            <a:r>
              <a:rPr lang="fr-FR" dirty="0"/>
              <a:t>Réécriture d’existant</a:t>
            </a:r>
          </a:p>
          <a:p>
            <a:r>
              <a:rPr lang="fr-FR" dirty="0"/>
              <a:t>Documentation</a:t>
            </a:r>
          </a:p>
          <a:p>
            <a:endParaRPr lang="fr-FR" dirty="0"/>
          </a:p>
          <a:p>
            <a:r>
              <a:rPr lang="fr-FR" dirty="0"/>
              <a:t>Minimum Viable Product ?</a:t>
            </a:r>
          </a:p>
          <a:p>
            <a:r>
              <a:rPr lang="fr-FR" dirty="0"/>
              <a:t>Simple Complete </a:t>
            </a:r>
            <a:r>
              <a:rPr lang="fr-FR" dirty="0" err="1"/>
              <a:t>Lovable</a:t>
            </a:r>
            <a:r>
              <a:rPr lang="fr-FR" dirty="0"/>
              <a:t> ?</a:t>
            </a:r>
          </a:p>
          <a:p>
            <a:r>
              <a:rPr lang="fr-FR" dirty="0"/>
              <a:t>Communiquer les concepts à étudier</a:t>
            </a:r>
          </a:p>
          <a:p>
            <a:endParaRPr lang="fr-FR" dirty="0"/>
          </a:p>
        </p:txBody>
      </p:sp>
      <p:grpSp>
        <p:nvGrpSpPr>
          <p:cNvPr id="5" name="Groupe 4"/>
          <p:cNvGrpSpPr/>
          <p:nvPr/>
        </p:nvGrpSpPr>
        <p:grpSpPr>
          <a:xfrm>
            <a:off x="7020894" y="2676208"/>
            <a:ext cx="4332906" cy="2042557"/>
            <a:chOff x="7026308" y="1690688"/>
            <a:chExt cx="4332906" cy="2042557"/>
          </a:xfrm>
        </p:grpSpPr>
        <p:pic>
          <p:nvPicPr>
            <p:cNvPr id="16386" name="Picture 2" descr="Résultat de recherche d'images pour &quot;angular reac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308" y="1690688"/>
              <a:ext cx="4327492" cy="153828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692907" y="3363913"/>
              <a:ext cx="2666307" cy="369332"/>
            </a:xfrm>
            <a:prstGeom prst="rect">
              <a:avLst/>
            </a:prstGeom>
            <a:noFill/>
          </p:spPr>
          <p:txBody>
            <a:bodyPr wrap="none" rtlCol="0">
              <a:spAutoFit/>
            </a:bodyPr>
            <a:lstStyle/>
            <a:p>
              <a:r>
                <a:rPr lang="fr-FR" i="1" dirty="0"/>
                <a:t>React.js </a:t>
              </a:r>
              <a:r>
                <a:rPr lang="fr-FR" i="1" dirty="0" err="1"/>
                <a:t>Angular</a:t>
              </a:r>
              <a:r>
                <a:rPr lang="fr-FR" i="1" dirty="0"/>
                <a:t> </a:t>
              </a:r>
              <a:r>
                <a:rPr lang="fr-FR" i="1" dirty="0" err="1"/>
                <a:t>Polymer</a:t>
              </a:r>
              <a:r>
                <a:rPr lang="fr-FR" i="1" dirty="0"/>
                <a:t>…</a:t>
              </a:r>
            </a:p>
          </p:txBody>
        </p:sp>
      </p:grpSp>
    </p:spTree>
    <p:extLst>
      <p:ext uri="{BB962C8B-B14F-4D97-AF65-F5344CB8AC3E}">
        <p14:creationId xmlns:p14="http://schemas.microsoft.com/office/powerpoint/2010/main" val="17556325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TDA – Tell </a:t>
            </a:r>
            <a:r>
              <a:rPr lang="fr-FR" dirty="0" err="1"/>
              <a:t>don’t</a:t>
            </a:r>
            <a:r>
              <a:rPr lang="fr-FR" dirty="0"/>
              <a:t> </a:t>
            </a:r>
            <a:r>
              <a:rPr lang="fr-FR" dirty="0" err="1"/>
              <a:t>ask</a:t>
            </a:r>
            <a:endParaRPr lang="fr-FR" dirty="0"/>
          </a:p>
        </p:txBody>
      </p:sp>
      <p:sp>
        <p:nvSpPr>
          <p:cNvPr id="3" name="Espace réservé du contenu 2"/>
          <p:cNvSpPr>
            <a:spLocks noGrp="1"/>
          </p:cNvSpPr>
          <p:nvPr>
            <p:ph idx="1"/>
          </p:nvPr>
        </p:nvSpPr>
        <p:spPr/>
        <p:txBody>
          <a:bodyPr/>
          <a:lstStyle/>
          <a:p>
            <a:r>
              <a:rPr lang="fr-FR" dirty="0"/>
              <a:t>Au lieu </a:t>
            </a:r>
          </a:p>
          <a:p>
            <a:pPr lvl="1"/>
            <a:r>
              <a:rPr lang="fr-FR" dirty="0"/>
              <a:t>Demander une donnée</a:t>
            </a:r>
          </a:p>
          <a:p>
            <a:pPr lvl="1"/>
            <a:r>
              <a:rPr lang="fr-FR" dirty="0"/>
              <a:t>Agir selon la donnée</a:t>
            </a:r>
          </a:p>
          <a:p>
            <a:r>
              <a:rPr lang="fr-FR" dirty="0"/>
              <a:t>Il est préférable</a:t>
            </a:r>
          </a:p>
          <a:p>
            <a:pPr lvl="1"/>
            <a:r>
              <a:rPr lang="fr-FR" dirty="0"/>
              <a:t>Dire à l’objet quoi faire</a:t>
            </a:r>
          </a:p>
          <a:p>
            <a:pPr lvl="1"/>
            <a:endParaRPr lang="fr-FR" dirty="0"/>
          </a:p>
          <a:p>
            <a:r>
              <a:rPr lang="fr-FR" dirty="0" err="1"/>
              <a:t>Co-location</a:t>
            </a:r>
            <a:r>
              <a:rPr lang="fr-FR" dirty="0"/>
              <a:t> données et comportement</a:t>
            </a:r>
          </a:p>
          <a:p>
            <a:pPr lvl="1"/>
            <a:endParaRPr lang="fr-FR" dirty="0"/>
          </a:p>
          <a:p>
            <a:pPr lvl="1"/>
            <a:endParaRPr lang="fr-FR" dirty="0"/>
          </a:p>
        </p:txBody>
      </p:sp>
      <p:pic>
        <p:nvPicPr>
          <p:cNvPr id="54274" name="Picture 2" descr="https://martinfowler.com/bliki/images/tellDontAsk/ske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497" y="2165350"/>
            <a:ext cx="3136403" cy="367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41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Pola – </a:t>
            </a:r>
            <a:r>
              <a:rPr lang="fr-FR" dirty="0" err="1"/>
              <a:t>Principle</a:t>
            </a:r>
            <a:r>
              <a:rPr lang="fr-FR" dirty="0"/>
              <a:t> of least </a:t>
            </a:r>
            <a:r>
              <a:rPr lang="fr-FR" dirty="0" err="1"/>
              <a:t>astonishment</a:t>
            </a:r>
            <a:endParaRPr lang="fr-FR" dirty="0"/>
          </a:p>
        </p:txBody>
      </p:sp>
      <p:sp>
        <p:nvSpPr>
          <p:cNvPr id="3" name="Espace réservé du contenu 2"/>
          <p:cNvSpPr>
            <a:spLocks noGrp="1"/>
          </p:cNvSpPr>
          <p:nvPr>
            <p:ph idx="1"/>
          </p:nvPr>
        </p:nvSpPr>
        <p:spPr>
          <a:xfrm>
            <a:off x="838200" y="1825625"/>
            <a:ext cx="6131560" cy="4351338"/>
          </a:xfrm>
        </p:spPr>
        <p:txBody>
          <a:bodyPr/>
          <a:lstStyle/>
          <a:p>
            <a:r>
              <a:rPr lang="fr-FR" dirty="0"/>
              <a:t>Respecter les conventions</a:t>
            </a:r>
          </a:p>
          <a:p>
            <a:r>
              <a:rPr lang="fr-FR" dirty="0"/>
              <a:t>Respecter le nommage</a:t>
            </a:r>
          </a:p>
          <a:p>
            <a:r>
              <a:rPr lang="fr-FR" dirty="0"/>
              <a:t>Mettre à jour les noms</a:t>
            </a:r>
          </a:p>
          <a:p>
            <a:endParaRPr lang="fr-FR" dirty="0"/>
          </a:p>
          <a:p>
            <a:r>
              <a:rPr lang="fr-FR" dirty="0"/>
              <a:t>Le code doit se comporter comme ses collaborateurs l’attendent</a:t>
            </a:r>
          </a:p>
        </p:txBody>
      </p:sp>
      <p:pic>
        <p:nvPicPr>
          <p:cNvPr id="55300" name="Picture 4" descr="Résultat de recherche d'images pour &quot;ceci n'est pas une pomm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2482056"/>
            <a:ext cx="42862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542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SOLID </a:t>
            </a:r>
          </a:p>
        </p:txBody>
      </p:sp>
      <p:sp>
        <p:nvSpPr>
          <p:cNvPr id="3" name="Espace réservé du contenu 2"/>
          <p:cNvSpPr>
            <a:spLocks noGrp="1"/>
          </p:cNvSpPr>
          <p:nvPr>
            <p:ph idx="1"/>
          </p:nvPr>
        </p:nvSpPr>
        <p:spPr/>
        <p:txBody>
          <a:bodyPr>
            <a:normAutofit lnSpcReduction="10000"/>
          </a:bodyPr>
          <a:lstStyle/>
          <a:p>
            <a:r>
              <a:rPr lang="fr-FR" dirty="0"/>
              <a:t>Single </a:t>
            </a:r>
            <a:r>
              <a:rPr lang="fr-FR" dirty="0" err="1"/>
              <a:t>responsability</a:t>
            </a:r>
            <a:endParaRPr lang="fr-FR" dirty="0"/>
          </a:p>
          <a:p>
            <a:pPr lvl="1"/>
            <a:r>
              <a:rPr lang="fr-FR" dirty="0"/>
              <a:t>Une seule responsabilité par objet</a:t>
            </a:r>
          </a:p>
          <a:p>
            <a:r>
              <a:rPr lang="fr-FR" dirty="0"/>
              <a:t>Open/Close </a:t>
            </a:r>
            <a:r>
              <a:rPr lang="fr-FR" dirty="0" err="1"/>
              <a:t>principle</a:t>
            </a:r>
            <a:endParaRPr lang="fr-FR" dirty="0"/>
          </a:p>
          <a:p>
            <a:pPr lvl="1"/>
            <a:r>
              <a:rPr lang="fr-FR" dirty="0"/>
              <a:t>Ouvert à la composition, fermé à la modification</a:t>
            </a:r>
          </a:p>
          <a:p>
            <a:r>
              <a:rPr lang="fr-FR" dirty="0" err="1"/>
              <a:t>Liskov</a:t>
            </a:r>
            <a:r>
              <a:rPr lang="fr-FR" dirty="0"/>
              <a:t> substitution</a:t>
            </a:r>
          </a:p>
          <a:p>
            <a:pPr lvl="1"/>
            <a:r>
              <a:rPr lang="fr-FR" dirty="0"/>
              <a:t>Substitution par un sous-type sans modifier la cohérence</a:t>
            </a:r>
          </a:p>
          <a:p>
            <a:r>
              <a:rPr lang="fr-FR" dirty="0"/>
              <a:t>Interface </a:t>
            </a:r>
            <a:r>
              <a:rPr lang="fr-FR" dirty="0" err="1"/>
              <a:t>segregation</a:t>
            </a:r>
            <a:endParaRPr lang="fr-FR" dirty="0"/>
          </a:p>
          <a:p>
            <a:pPr lvl="1"/>
            <a:r>
              <a:rPr lang="fr-FR" dirty="0"/>
              <a:t>Une interface par client</a:t>
            </a:r>
          </a:p>
          <a:p>
            <a:r>
              <a:rPr lang="fr-FR" dirty="0" err="1"/>
              <a:t>Dependency</a:t>
            </a:r>
            <a:r>
              <a:rPr lang="fr-FR" dirty="0"/>
              <a:t> inversion</a:t>
            </a:r>
          </a:p>
          <a:p>
            <a:pPr lvl="1"/>
            <a:r>
              <a:rPr lang="fr-FR" dirty="0"/>
              <a:t>Dépendre d’une abstraction plutôt que d’une implémentation</a:t>
            </a:r>
          </a:p>
          <a:p>
            <a:pPr lvl="1"/>
            <a:endParaRPr lang="fr-FR" dirty="0"/>
          </a:p>
        </p:txBody>
      </p:sp>
      <p:pic>
        <p:nvPicPr>
          <p:cNvPr id="56322" name="Picture 2" descr="Résultat de recherche d'images pour &quot;geek and poke solid&quot;"/>
          <p:cNvPicPr>
            <a:picLocks noChangeAspect="1" noChangeArrowheads="1"/>
          </p:cNvPicPr>
          <p:nvPr/>
        </p:nvPicPr>
        <p:blipFill rotWithShape="1">
          <a:blip r:embed="rId2">
            <a:extLst>
              <a:ext uri="{28A0092B-C50C-407E-A947-70E740481C1C}">
                <a14:useLocalDpi xmlns:a14="http://schemas.microsoft.com/office/drawing/2010/main" val="0"/>
              </a:ext>
            </a:extLst>
          </a:blip>
          <a:srcRect l="10599" t="3252" r="10257" b="15225"/>
          <a:stretch/>
        </p:blipFill>
        <p:spPr bwMode="auto">
          <a:xfrm>
            <a:off x="8909182" y="1044259"/>
            <a:ext cx="3130417" cy="456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11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SRP – Single </a:t>
            </a:r>
            <a:r>
              <a:rPr lang="fr-FR" dirty="0" err="1"/>
              <a:t>Responsability</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seule raison de changer par classe</a:t>
            </a:r>
          </a:p>
          <a:p>
            <a:endParaRPr lang="fr-FR" dirty="0"/>
          </a:p>
          <a:p>
            <a:r>
              <a:rPr lang="fr-FR" dirty="0"/>
              <a:t>Un nom de classe plus facile à trouver</a:t>
            </a:r>
          </a:p>
          <a:p>
            <a:endParaRPr lang="fr-FR" dirty="0"/>
          </a:p>
        </p:txBody>
      </p:sp>
      <p:pic>
        <p:nvPicPr>
          <p:cNvPr id="573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155" y="2628899"/>
            <a:ext cx="3821532"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275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OCP – Open </a:t>
            </a:r>
            <a:r>
              <a:rPr lang="fr-FR" dirty="0" err="1"/>
              <a:t>Closed</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doit être</a:t>
            </a:r>
          </a:p>
          <a:p>
            <a:pPr lvl="1"/>
            <a:r>
              <a:rPr lang="fr-FR" dirty="0"/>
              <a:t>Ouverte pour l’extension</a:t>
            </a:r>
          </a:p>
          <a:p>
            <a:pPr lvl="1"/>
            <a:r>
              <a:rPr lang="fr-FR" dirty="0"/>
              <a:t>Fermée pour les modifications</a:t>
            </a:r>
          </a:p>
          <a:p>
            <a:pPr lvl="1"/>
            <a:endParaRPr lang="fr-FR" dirty="0"/>
          </a:p>
          <a:p>
            <a:r>
              <a:rPr lang="fr-FR" dirty="0"/>
              <a:t>Augmente la stabilité</a:t>
            </a:r>
          </a:p>
          <a:p>
            <a:endParaRPr lang="fr-FR" dirty="0"/>
          </a:p>
          <a:p>
            <a:r>
              <a:rPr lang="fr-FR" dirty="0"/>
              <a:t>Héritage </a:t>
            </a:r>
          </a:p>
          <a:p>
            <a:r>
              <a:rPr lang="fr-FR" dirty="0"/>
              <a:t>Délégation</a:t>
            </a:r>
          </a:p>
          <a:p>
            <a:r>
              <a:rPr lang="fr-FR" dirty="0"/>
              <a:t>Composition</a:t>
            </a:r>
          </a:p>
        </p:txBody>
      </p:sp>
      <p:pic>
        <p:nvPicPr>
          <p:cNvPr id="58370" name="Picture 2" descr="Résultat de recherche d'images pour &quot;oc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099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LSP – </a:t>
            </a:r>
            <a:r>
              <a:rPr lang="fr-FR" dirty="0" err="1"/>
              <a:t>Liskov</a:t>
            </a:r>
            <a:r>
              <a:rPr lang="fr-FR" dirty="0"/>
              <a:t> substitution </a:t>
            </a:r>
            <a:r>
              <a:rPr lang="fr-FR" dirty="0" err="1"/>
              <a:t>principle</a:t>
            </a:r>
            <a:endParaRPr lang="fr-FR" dirty="0"/>
          </a:p>
        </p:txBody>
      </p:sp>
      <p:sp>
        <p:nvSpPr>
          <p:cNvPr id="3" name="Espace réservé du contenu 2"/>
          <p:cNvSpPr>
            <a:spLocks noGrp="1"/>
          </p:cNvSpPr>
          <p:nvPr>
            <p:ph idx="1"/>
          </p:nvPr>
        </p:nvSpPr>
        <p:spPr/>
        <p:txBody>
          <a:bodyPr>
            <a:normAutofit lnSpcReduction="10000"/>
          </a:bodyPr>
          <a:lstStyle/>
          <a:p>
            <a:r>
              <a:rPr lang="fr-FR" dirty="0"/>
              <a:t>Soit q(x) une propriété prouvable à propos des objets x de type T. Alors q(y) doit être vrai pour les objets y de type S lorsque S est un sous-type de T.</a:t>
            </a:r>
          </a:p>
          <a:p>
            <a:r>
              <a:rPr lang="fr-FR" dirty="0"/>
              <a:t>Une fonction qui utilise un objet d'une classe mère doit pouvoir utiliser toute instance d'une classe dérivée sans avoir à le savoir.</a:t>
            </a:r>
          </a:p>
          <a:p>
            <a:endParaRPr lang="fr-FR" dirty="0"/>
          </a:p>
          <a:p>
            <a:r>
              <a:rPr lang="fr-FR" dirty="0" err="1"/>
              <a:t>Pre-conditions</a:t>
            </a:r>
            <a:r>
              <a:rPr lang="fr-FR" dirty="0"/>
              <a:t> </a:t>
            </a:r>
          </a:p>
          <a:p>
            <a:pPr lvl="1"/>
            <a:r>
              <a:rPr lang="fr-FR" dirty="0"/>
              <a:t>Plus faible</a:t>
            </a:r>
          </a:p>
          <a:p>
            <a:r>
              <a:rPr lang="fr-FR" dirty="0"/>
              <a:t>Post-conditions</a:t>
            </a:r>
          </a:p>
          <a:p>
            <a:pPr lvl="1"/>
            <a:r>
              <a:rPr lang="fr-FR" dirty="0"/>
              <a:t>Plus forte</a:t>
            </a:r>
          </a:p>
        </p:txBody>
      </p:sp>
      <p:pic>
        <p:nvPicPr>
          <p:cNvPr id="59394" name="Picture 2" descr="Résultat de recherche d'images pour &quot;l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4001294"/>
            <a:ext cx="2776538" cy="27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4285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ISP – Interface </a:t>
            </a:r>
            <a:r>
              <a:rPr lang="fr-FR" dirty="0" err="1"/>
              <a:t>segregation</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ou une fonction cliente ne doit pas dépendre d’interfaces dont elle n’a pas l’utilité</a:t>
            </a:r>
          </a:p>
          <a:p>
            <a:r>
              <a:rPr lang="fr-FR" dirty="0"/>
              <a:t>Des interfaces les plus simples</a:t>
            </a:r>
          </a:p>
        </p:txBody>
      </p:sp>
      <p:pic>
        <p:nvPicPr>
          <p:cNvPr id="60418" name="Picture 2" descr="Résultat de recherche d'images pour &quot;i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965"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021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 – </a:t>
            </a:r>
            <a:r>
              <a:rPr lang="fr-FR" dirty="0" err="1"/>
              <a:t>Dependency</a:t>
            </a:r>
            <a:r>
              <a:rPr lang="fr-FR" dirty="0"/>
              <a:t> Inversion</a:t>
            </a:r>
          </a:p>
        </p:txBody>
      </p:sp>
      <p:sp>
        <p:nvSpPr>
          <p:cNvPr id="3" name="Espace réservé du contenu 2"/>
          <p:cNvSpPr>
            <a:spLocks noGrp="1"/>
          </p:cNvSpPr>
          <p:nvPr>
            <p:ph idx="1"/>
          </p:nvPr>
        </p:nvSpPr>
        <p:spPr/>
        <p:txBody>
          <a:bodyPr/>
          <a:lstStyle/>
          <a:p>
            <a:r>
              <a:rPr lang="fr-FR" dirty="0"/>
              <a:t>Le code dépend d’abstraction</a:t>
            </a:r>
          </a:p>
          <a:p>
            <a:r>
              <a:rPr lang="fr-FR" dirty="0"/>
              <a:t>Les abstractions ne doivent pas dépendre des détails</a:t>
            </a:r>
          </a:p>
          <a:p>
            <a:r>
              <a:rPr lang="fr-FR" dirty="0"/>
              <a:t>Le code qui utilise un objet ne doit pas en créer</a:t>
            </a:r>
          </a:p>
          <a:p>
            <a:endParaRPr lang="fr-FR" dirty="0"/>
          </a:p>
          <a:p>
            <a:r>
              <a:rPr lang="fr-FR" dirty="0"/>
              <a:t>Aide les tests</a:t>
            </a:r>
          </a:p>
          <a:p>
            <a:endParaRPr lang="fr-FR" dirty="0"/>
          </a:p>
          <a:p>
            <a:r>
              <a:rPr lang="fr-FR" dirty="0"/>
              <a:t>   Ne pas confondre avec </a:t>
            </a:r>
          </a:p>
          <a:p>
            <a:pPr marL="0" indent="0">
              <a:buNone/>
            </a:pPr>
            <a:r>
              <a:rPr lang="fr-FR" dirty="0"/>
              <a:t>l’injection de dépendances</a:t>
            </a:r>
          </a:p>
        </p:txBody>
      </p:sp>
      <p:pic>
        <p:nvPicPr>
          <p:cNvPr id="61442" name="Picture 2" descr="Résultat de recherche d'images pour &quot;dependency invers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295" y="3714750"/>
            <a:ext cx="3462867" cy="2597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attention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7" y="4777581"/>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596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a:t>
            </a:r>
          </a:p>
        </p:txBody>
      </p:sp>
      <p:sp>
        <p:nvSpPr>
          <p:cNvPr id="3" name="Espace réservé du contenu 2"/>
          <p:cNvSpPr>
            <a:spLocks noGrp="1"/>
          </p:cNvSpPr>
          <p:nvPr>
            <p:ph idx="1"/>
          </p:nvPr>
        </p:nvSpPr>
        <p:spPr/>
        <p:txBody>
          <a:bodyPr/>
          <a:lstStyle/>
          <a:p>
            <a:r>
              <a:rPr lang="fr-FR" dirty="0"/>
              <a:t>Rouge</a:t>
            </a:r>
          </a:p>
          <a:p>
            <a:pPr lvl="1"/>
            <a:r>
              <a:rPr lang="fr-FR" dirty="0"/>
              <a:t>Ecrire UN test qui ne passe pas</a:t>
            </a:r>
          </a:p>
          <a:p>
            <a:pPr lvl="1"/>
            <a:endParaRPr lang="fr-FR" dirty="0"/>
          </a:p>
          <a:p>
            <a:r>
              <a:rPr lang="fr-FR" dirty="0"/>
              <a:t>Vert</a:t>
            </a:r>
          </a:p>
          <a:p>
            <a:pPr lvl="1"/>
            <a:r>
              <a:rPr lang="fr-FR" dirty="0"/>
              <a:t>Ecrire le code qui fait passer le test</a:t>
            </a:r>
          </a:p>
          <a:p>
            <a:pPr lvl="1"/>
            <a:endParaRPr lang="fr-FR" dirty="0"/>
          </a:p>
          <a:p>
            <a:r>
              <a:rPr lang="fr-FR" dirty="0"/>
              <a:t>Orange</a:t>
            </a:r>
          </a:p>
          <a:p>
            <a:pPr lvl="1"/>
            <a:r>
              <a:rPr lang="fr-FR" dirty="0"/>
              <a:t>On </a:t>
            </a:r>
            <a:r>
              <a:rPr lang="fr-FR" dirty="0" err="1"/>
              <a:t>refactore</a:t>
            </a:r>
            <a:r>
              <a:rPr lang="fr-FR" dirty="0"/>
              <a:t> le code</a:t>
            </a:r>
          </a:p>
        </p:txBody>
      </p:sp>
      <p:pic>
        <p:nvPicPr>
          <p:cNvPr id="62466" name="Picture 2" descr="Résultat de recherche d'images pour &quot;feux tricol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910388" y="2771774"/>
            <a:ext cx="43053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5333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Vocabulaire</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lstStyle/>
          <a:p>
            <a:r>
              <a:rPr lang="fr-FR" dirty="0"/>
              <a:t>Un produit structuré est un instrument financier complexe</a:t>
            </a:r>
          </a:p>
          <a:p>
            <a:r>
              <a:rPr lang="fr-FR" dirty="0"/>
              <a:t>Un produit structuré peut détacher des coupons (flux) à certaines dates sous certaines conditions, les dates sont appelées date d’observabilité</a:t>
            </a:r>
          </a:p>
          <a:p>
            <a:r>
              <a:rPr lang="fr-FR" dirty="0"/>
              <a:t>Le montant du coupon versé est déterminé le jour de l’observabilité</a:t>
            </a:r>
          </a:p>
          <a:p>
            <a:r>
              <a:rPr lang="fr-FR" dirty="0"/>
              <a:t>Un produit structuré a une date de maturité (expiration) à laquelle des conditions déterminent un montant de remboursement</a:t>
            </a:r>
          </a:p>
          <a:p>
            <a:r>
              <a:rPr lang="fr-FR" dirty="0"/>
              <a:t>Un produit dérivé est un instrument financier dont le prix dépend d’un ou plusieurs autres instruments financier appelés sous-jacents</a:t>
            </a:r>
          </a:p>
          <a:p>
            <a:endParaRPr lang="fr-FR" dirty="0"/>
          </a:p>
        </p:txBody>
      </p:sp>
    </p:spTree>
    <p:extLst>
      <p:ext uri="{BB962C8B-B14F-4D97-AF65-F5344CB8AC3E}">
        <p14:creationId xmlns:p14="http://schemas.microsoft.com/office/powerpoint/2010/main" val="329461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Veille technologique</a:t>
            </a:r>
          </a:p>
        </p:txBody>
      </p:sp>
      <p:sp>
        <p:nvSpPr>
          <p:cNvPr id="3" name="Espace réservé du contenu 2"/>
          <p:cNvSpPr>
            <a:spLocks noGrp="1"/>
          </p:cNvSpPr>
          <p:nvPr>
            <p:ph idx="1"/>
          </p:nvPr>
        </p:nvSpPr>
        <p:spPr>
          <a:xfrm>
            <a:off x="838200" y="1825625"/>
            <a:ext cx="6680200" cy="4351338"/>
          </a:xfrm>
        </p:spPr>
        <p:txBody>
          <a:bodyPr/>
          <a:lstStyle/>
          <a:p>
            <a:r>
              <a:rPr lang="fr-FR" dirty="0"/>
              <a:t>Suivi de l’existant et des nouvelles versions</a:t>
            </a:r>
          </a:p>
          <a:p>
            <a:r>
              <a:rPr lang="fr-FR" dirty="0"/>
              <a:t>Découverte des nouveautés</a:t>
            </a:r>
          </a:p>
          <a:p>
            <a:r>
              <a:rPr lang="fr-FR" dirty="0"/>
              <a:t>Suivi des technologies abandonnées</a:t>
            </a:r>
          </a:p>
          <a:p>
            <a:endParaRPr lang="fr-FR" dirty="0"/>
          </a:p>
          <a:p>
            <a:r>
              <a:rPr lang="fr-FR" dirty="0"/>
              <a:t>Production ?</a:t>
            </a:r>
          </a:p>
          <a:p>
            <a:r>
              <a:rPr lang="fr-FR" dirty="0"/>
              <a:t>Communiquer avec les différentes équipes</a:t>
            </a:r>
          </a:p>
          <a:p>
            <a:endParaRPr lang="fr-FR" dirty="0"/>
          </a:p>
          <a:p>
            <a:endParaRPr lang="fr-FR" dirty="0"/>
          </a:p>
        </p:txBody>
      </p:sp>
      <p:pic>
        <p:nvPicPr>
          <p:cNvPr id="14338" name="Picture 2" descr="Résultat de recherche d'images pour &quot;veille technolog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035" y="2593658"/>
            <a:ext cx="41243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3323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Besoins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a:xfrm>
            <a:off x="355107" y="1384917"/>
            <a:ext cx="11514338" cy="4792046"/>
          </a:xfrm>
        </p:spPr>
        <p:txBody>
          <a:bodyPr>
            <a:normAutofit lnSpcReduction="10000"/>
          </a:bodyPr>
          <a:lstStyle/>
          <a:p>
            <a:r>
              <a:rPr lang="fr-FR" sz="2000" dirty="0"/>
              <a:t>Le trading souhaite être alerté des dates d’observabilité</a:t>
            </a:r>
          </a:p>
          <a:p>
            <a:r>
              <a:rPr lang="fr-FR" sz="2000" dirty="0"/>
              <a:t>Le trading souhaite être alerté des dates de maturités</a:t>
            </a:r>
          </a:p>
          <a:p>
            <a:r>
              <a:rPr lang="fr-FR" sz="2000" dirty="0"/>
              <a:t>Le trading souhaite être alerté des coupons à payer non nuls</a:t>
            </a:r>
          </a:p>
          <a:p>
            <a:r>
              <a:rPr lang="fr-FR" sz="2000" dirty="0"/>
              <a:t>Le trading souhaite être alerté pour les produits dérivés dont un des sous-jacents détache un dividende</a:t>
            </a:r>
          </a:p>
          <a:p>
            <a:r>
              <a:rPr lang="fr-FR" sz="2000" dirty="0"/>
              <a:t>Le trading souhaite pouvoir consulter à l’avance les alertes futures</a:t>
            </a:r>
          </a:p>
          <a:p>
            <a:r>
              <a:rPr lang="fr-FR" sz="2000" dirty="0"/>
              <a:t>Les dates d’observabilités et les montants de coupons sont accessible via un appel asynchrone au </a:t>
            </a:r>
            <a:r>
              <a:rPr lang="fr-FR" sz="2000" dirty="0" err="1"/>
              <a:t>pricer</a:t>
            </a:r>
            <a:endParaRPr lang="fr-FR" sz="2000" dirty="0"/>
          </a:p>
          <a:p>
            <a:r>
              <a:rPr lang="fr-FR" sz="2000" dirty="0"/>
              <a:t>La date de maturité est une donnée référentielle en base de données</a:t>
            </a:r>
          </a:p>
          <a:p>
            <a:r>
              <a:rPr lang="fr-FR" sz="2000" dirty="0"/>
              <a:t>Les alertes doivent être présentées dans un </a:t>
            </a:r>
            <a:r>
              <a:rPr lang="fr-FR" sz="2000" dirty="0" err="1"/>
              <a:t>blotter</a:t>
            </a:r>
            <a:r>
              <a:rPr lang="fr-FR" sz="2000" dirty="0"/>
              <a:t> (tableau temps réel) suivant la position de l’instrument dans le portefeuille du trader</a:t>
            </a:r>
          </a:p>
          <a:p>
            <a:r>
              <a:rPr lang="fr-FR" sz="2000" dirty="0"/>
              <a:t>On doit pouvoir </a:t>
            </a:r>
            <a:r>
              <a:rPr lang="fr-FR" sz="2000" dirty="0" err="1"/>
              <a:t>snooze</a:t>
            </a:r>
            <a:r>
              <a:rPr lang="fr-FR" sz="2000" dirty="0"/>
              <a:t>, ou masquer une alerte</a:t>
            </a:r>
          </a:p>
          <a:p>
            <a:r>
              <a:rPr lang="fr-FR" sz="2000" dirty="0"/>
              <a:t>Les positions sont accessibles via l’api </a:t>
            </a:r>
            <a:r>
              <a:rPr lang="fr-FR" sz="2000" dirty="0" err="1"/>
              <a:t>rest</a:t>
            </a:r>
            <a:r>
              <a:rPr lang="fr-FR" sz="2000" dirty="0"/>
              <a:t> du serveur de position</a:t>
            </a:r>
          </a:p>
          <a:p>
            <a:r>
              <a:rPr lang="fr-FR" sz="2000" dirty="0"/>
              <a:t>Les dates de dividendes sont des données référentielle en base de données</a:t>
            </a:r>
          </a:p>
          <a:p>
            <a:r>
              <a:rPr lang="fr-FR" sz="2000" dirty="0"/>
              <a:t>Les dérivés impactés par un dividende d’un instrument sont connus via l’api </a:t>
            </a:r>
            <a:r>
              <a:rPr lang="fr-FR" sz="2000" dirty="0" err="1"/>
              <a:t>rest</a:t>
            </a:r>
            <a:r>
              <a:rPr lang="fr-FR" sz="2000" dirty="0"/>
              <a:t> du serveur de hiérarchie</a:t>
            </a:r>
          </a:p>
        </p:txBody>
      </p:sp>
    </p:spTree>
    <p:extLst>
      <p:ext uri="{BB962C8B-B14F-4D97-AF65-F5344CB8AC3E}">
        <p14:creationId xmlns:p14="http://schemas.microsoft.com/office/powerpoint/2010/main" val="2401853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Contraintes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normAutofit/>
          </a:bodyPr>
          <a:lstStyle/>
          <a:p>
            <a:r>
              <a:rPr lang="fr-FR" sz="2000" dirty="0"/>
              <a:t>Le système doit pouvoir être étendu pour rajouter d’autres alertes de sources différentes</a:t>
            </a:r>
          </a:p>
          <a:p>
            <a:r>
              <a:rPr lang="fr-FR" sz="2000" dirty="0"/>
              <a:t>Le </a:t>
            </a:r>
            <a:r>
              <a:rPr lang="fr-FR" sz="2000" dirty="0" err="1"/>
              <a:t>blotter</a:t>
            </a:r>
            <a:r>
              <a:rPr lang="fr-FR" sz="2000" dirty="0"/>
              <a:t> doit être intégré dans une application RCP existante</a:t>
            </a:r>
          </a:p>
          <a:p>
            <a:r>
              <a:rPr lang="fr-FR" sz="2000" dirty="0"/>
              <a:t>Les appels au </a:t>
            </a:r>
            <a:r>
              <a:rPr lang="fr-FR" sz="2000" dirty="0" err="1"/>
              <a:t>pricers</a:t>
            </a:r>
            <a:r>
              <a:rPr lang="fr-FR" sz="2000" dirty="0"/>
              <a:t> sont lents</a:t>
            </a:r>
          </a:p>
          <a:p>
            <a:r>
              <a:rPr lang="fr-FR" sz="2000" dirty="0"/>
              <a:t>Il y a 2 millions d’instruments en base de données</a:t>
            </a:r>
          </a:p>
          <a:p>
            <a:r>
              <a:rPr lang="fr-FR" sz="2000" dirty="0"/>
              <a:t>Il y a 50 traders</a:t>
            </a:r>
          </a:p>
          <a:p>
            <a:r>
              <a:rPr lang="fr-FR" sz="2000" dirty="0"/>
              <a:t>Les </a:t>
            </a:r>
            <a:r>
              <a:rPr lang="fr-FR" sz="2000" dirty="0" err="1"/>
              <a:t>markets</a:t>
            </a:r>
            <a:r>
              <a:rPr lang="fr-FR" sz="2000" dirty="0"/>
              <a:t> data peuvent modifier les données du référentiel en journée, les alertes doivent pouvoir être mises à jour</a:t>
            </a:r>
          </a:p>
          <a:p>
            <a:r>
              <a:rPr lang="fr-FR" sz="2000" dirty="0"/>
              <a:t>Le </a:t>
            </a:r>
            <a:r>
              <a:rPr lang="fr-FR" sz="2000" dirty="0" err="1"/>
              <a:t>pricer</a:t>
            </a:r>
            <a:r>
              <a:rPr lang="fr-FR" sz="2000" dirty="0"/>
              <a:t> peut s’être basé sur des données erronées, idem</a:t>
            </a:r>
          </a:p>
          <a:p>
            <a:r>
              <a:rPr lang="fr-FR" sz="2000" dirty="0"/>
              <a:t>On veut dans un futur proche pouvoir déclencher automatiquement le paiement des coupons </a:t>
            </a:r>
          </a:p>
          <a:p>
            <a:endParaRPr lang="fr-FR" sz="2000" dirty="0"/>
          </a:p>
          <a:p>
            <a:endParaRPr lang="fr-FR" sz="2000" dirty="0"/>
          </a:p>
          <a:p>
            <a:endParaRPr lang="fr-FR" sz="2000" dirty="0"/>
          </a:p>
        </p:txBody>
      </p:sp>
    </p:spTree>
    <p:extLst>
      <p:ext uri="{BB962C8B-B14F-4D97-AF65-F5344CB8AC3E}">
        <p14:creationId xmlns:p14="http://schemas.microsoft.com/office/powerpoint/2010/main" val="20364157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Futur</a:t>
            </a:r>
          </a:p>
        </p:txBody>
      </p:sp>
      <p:sp>
        <p:nvSpPr>
          <p:cNvPr id="3" name="Espace réservé du contenu 2"/>
          <p:cNvSpPr>
            <a:spLocks noGrp="1"/>
          </p:cNvSpPr>
          <p:nvPr>
            <p:ph idx="1"/>
          </p:nvPr>
        </p:nvSpPr>
        <p:spPr/>
        <p:txBody>
          <a:bodyPr/>
          <a:lstStyle/>
          <a:p>
            <a:r>
              <a:rPr lang="fr-FR" dirty="0"/>
              <a:t>Nouvelles pratiques de développement</a:t>
            </a:r>
          </a:p>
          <a:p>
            <a:r>
              <a:rPr lang="fr-FR" dirty="0"/>
              <a:t>Est-ce la fin de l’architecture ?</a:t>
            </a:r>
          </a:p>
        </p:txBody>
      </p:sp>
      <p:pic>
        <p:nvPicPr>
          <p:cNvPr id="4" name="Picture 2" descr="Résultat de recherche d'images pour &quot;geek and poke dry&quot;"/>
          <p:cNvPicPr>
            <a:picLocks noChangeAspect="1" noChangeArrowheads="1"/>
          </p:cNvPicPr>
          <p:nvPr/>
        </p:nvPicPr>
        <p:blipFill rotWithShape="1">
          <a:blip r:embed="rId2">
            <a:extLst>
              <a:ext uri="{28A0092B-C50C-407E-A947-70E740481C1C}">
                <a14:useLocalDpi xmlns:a14="http://schemas.microsoft.com/office/drawing/2010/main" val="0"/>
              </a:ext>
            </a:extLst>
          </a:blip>
          <a:srcRect l="12033" t="17917" r="14748" b="18222"/>
          <a:stretch/>
        </p:blipFill>
        <p:spPr bwMode="auto">
          <a:xfrm>
            <a:off x="7752715" y="1350645"/>
            <a:ext cx="3545205" cy="43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27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Bibliographie</a:t>
            </a:r>
          </a:p>
        </p:txBody>
      </p:sp>
      <p:sp>
        <p:nvSpPr>
          <p:cNvPr id="3" name="Espace réservé du contenu 2"/>
          <p:cNvSpPr>
            <a:spLocks noGrp="1"/>
          </p:cNvSpPr>
          <p:nvPr>
            <p:ph idx="1"/>
          </p:nvPr>
        </p:nvSpPr>
        <p:spPr/>
        <p:txBody>
          <a:bodyPr>
            <a:normAutofit lnSpcReduction="10000"/>
          </a:bodyPr>
          <a:lstStyle/>
          <a:p>
            <a:r>
              <a:rPr lang="fr-FR" dirty="0">
                <a:hlinkClick r:id="rId2"/>
              </a:rPr>
              <a:t>https://martinfowler.com/</a:t>
            </a:r>
            <a:endParaRPr lang="fr-FR" dirty="0"/>
          </a:p>
          <a:p>
            <a:r>
              <a:rPr lang="fr-FR" dirty="0"/>
              <a:t>Blog </a:t>
            </a:r>
            <a:r>
              <a:rPr lang="fr-FR" dirty="0" err="1"/>
              <a:t>xebia</a:t>
            </a:r>
            <a:endParaRPr lang="fr-FR" dirty="0"/>
          </a:p>
          <a:p>
            <a:r>
              <a:rPr lang="fr-FR" dirty="0"/>
              <a:t>Blog </a:t>
            </a:r>
            <a:r>
              <a:rPr lang="fr-FR" dirty="0" err="1"/>
              <a:t>Meritis</a:t>
            </a:r>
            <a:endParaRPr lang="fr-FR" dirty="0"/>
          </a:p>
          <a:p>
            <a:r>
              <a:rPr lang="fr-FR" dirty="0">
                <a:hlinkClick r:id="rId3"/>
              </a:rPr>
              <a:t>http://blog.cleancoder.com/</a:t>
            </a:r>
            <a:r>
              <a:rPr lang="fr-FR" dirty="0"/>
              <a:t> </a:t>
            </a:r>
            <a:r>
              <a:rPr lang="fr-FR" dirty="0" err="1"/>
              <a:t>UncleBob</a:t>
            </a:r>
            <a:endParaRPr lang="fr-FR" dirty="0"/>
          </a:p>
          <a:p>
            <a:r>
              <a:rPr lang="fr-FR" dirty="0" err="1"/>
              <a:t>Wikipedia</a:t>
            </a:r>
            <a:endParaRPr lang="fr-FR" dirty="0"/>
          </a:p>
          <a:p>
            <a:r>
              <a:rPr lang="fr-FR" dirty="0" err="1"/>
              <a:t>LeMondeInformatique</a:t>
            </a:r>
            <a:endParaRPr lang="fr-FR" dirty="0"/>
          </a:p>
          <a:p>
            <a:r>
              <a:rPr lang="fr-FR" dirty="0">
                <a:hlinkClick r:id="rId4"/>
              </a:rPr>
              <a:t>https://medium.com/@NetflixTechBlog</a:t>
            </a:r>
            <a:endParaRPr lang="fr-FR" dirty="0"/>
          </a:p>
          <a:p>
            <a:r>
              <a:rPr lang="fr-FR" dirty="0" err="1"/>
              <a:t>Dzone</a:t>
            </a:r>
            <a:r>
              <a:rPr lang="fr-FR" dirty="0"/>
              <a:t> (ex: </a:t>
            </a:r>
            <a:r>
              <a:rPr lang="fr-FR" dirty="0">
                <a:hlinkClick r:id="rId5"/>
              </a:rPr>
              <a:t>https://dzone.com/articles/microservices-stateless-and-the-network</a:t>
            </a:r>
            <a:r>
              <a:rPr lang="fr-FR" dirty="0"/>
              <a:t>)</a:t>
            </a:r>
          </a:p>
          <a:p>
            <a:endParaRPr lang="fr-FR" dirty="0"/>
          </a:p>
          <a:p>
            <a:endParaRPr lang="fr-FR" dirty="0"/>
          </a:p>
        </p:txBody>
      </p:sp>
    </p:spTree>
    <p:extLst>
      <p:ext uri="{BB962C8B-B14F-4D97-AF65-F5344CB8AC3E}">
        <p14:creationId xmlns:p14="http://schemas.microsoft.com/office/powerpoint/2010/main" val="12521377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Merci</a:t>
            </a:r>
          </a:p>
        </p:txBody>
      </p:sp>
      <p:pic>
        <p:nvPicPr>
          <p:cNvPr id="63490" name="Picture 2" descr="Résultat de recherche d'images pour &quot;geek and poke test firs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0" y="1561900"/>
            <a:ext cx="3154045" cy="44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20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a:t>
            </a:r>
          </a:p>
        </p:txBody>
      </p:sp>
      <p:sp>
        <p:nvSpPr>
          <p:cNvPr id="3" name="Espace réservé du contenu 2"/>
          <p:cNvSpPr>
            <a:spLocks noGrp="1"/>
          </p:cNvSpPr>
          <p:nvPr>
            <p:ph idx="1"/>
          </p:nvPr>
        </p:nvSpPr>
        <p:spPr>
          <a:xfrm>
            <a:off x="838200" y="1825625"/>
            <a:ext cx="6162040" cy="4351338"/>
          </a:xfrm>
        </p:spPr>
        <p:txBody>
          <a:bodyPr/>
          <a:lstStyle/>
          <a:p>
            <a:r>
              <a:rPr lang="fr-FR" dirty="0"/>
              <a:t>Motivations</a:t>
            </a:r>
          </a:p>
          <a:p>
            <a:r>
              <a:rPr lang="fr-FR" dirty="0"/>
              <a:t>Historique</a:t>
            </a:r>
          </a:p>
          <a:p>
            <a:r>
              <a:rPr lang="fr-FR" dirty="0"/>
              <a:t>Définitions</a:t>
            </a:r>
          </a:p>
          <a:p>
            <a:endParaRPr lang="fr-FR" dirty="0"/>
          </a:p>
          <a:p>
            <a:r>
              <a:rPr lang="fr-FR" dirty="0"/>
              <a:t>Exemples</a:t>
            </a:r>
          </a:p>
          <a:p>
            <a:endParaRPr lang="fr-FR" dirty="0"/>
          </a:p>
          <a:p>
            <a:r>
              <a:rPr lang="fr-FR" b="1" dirty="0"/>
              <a:t>L’architecture est intégrée dans le travail de tous les développeurs</a:t>
            </a:r>
          </a:p>
          <a:p>
            <a:endParaRPr lang="fr-FR" dirty="0"/>
          </a:p>
        </p:txBody>
      </p:sp>
      <p:pic>
        <p:nvPicPr>
          <p:cNvPr id="19458" name="Picture 2" descr="Résultat de recherche d'images pour &quot;st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687" y="2243136"/>
            <a:ext cx="32742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8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L’art de construire des logiciels</a:t>
            </a:r>
          </a:p>
        </p:txBody>
      </p:sp>
      <p:sp>
        <p:nvSpPr>
          <p:cNvPr id="3" name="Espace réservé du contenu 2"/>
          <p:cNvSpPr>
            <a:spLocks noGrp="1"/>
          </p:cNvSpPr>
          <p:nvPr>
            <p:ph idx="1"/>
          </p:nvPr>
        </p:nvSpPr>
        <p:spPr>
          <a:xfrm>
            <a:off x="838200" y="1825625"/>
            <a:ext cx="5125720" cy="4351338"/>
          </a:xfrm>
        </p:spPr>
        <p:txBody>
          <a:bodyPr/>
          <a:lstStyle/>
          <a:p>
            <a:r>
              <a:rPr lang="fr-FR" dirty="0"/>
              <a:t>Choix des langages, technologies, méthodologies</a:t>
            </a:r>
          </a:p>
          <a:p>
            <a:endParaRPr lang="fr-FR" dirty="0"/>
          </a:p>
          <a:p>
            <a:endParaRPr lang="fr-FR" dirty="0"/>
          </a:p>
          <a:p>
            <a:r>
              <a:rPr lang="fr-FR" dirty="0"/>
              <a:t>Structure résultante d’une application</a:t>
            </a:r>
          </a:p>
        </p:txBody>
      </p:sp>
      <p:sp>
        <p:nvSpPr>
          <p:cNvPr id="4" name="Rectangle 3"/>
          <p:cNvSpPr/>
          <p:nvPr/>
        </p:nvSpPr>
        <p:spPr>
          <a:xfrm>
            <a:off x="2787408" y="2674620"/>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pic>
        <p:nvPicPr>
          <p:cNvPr id="21506" name="Picture 2" descr="China Maritime Museum, Lingang (Chine), 2009 / gmp et SI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574" y="2674620"/>
            <a:ext cx="436245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Bulle narrative : ronde 5"/>
          <p:cNvSpPr/>
          <p:nvPr/>
        </p:nvSpPr>
        <p:spPr>
          <a:xfrm>
            <a:off x="1788160" y="5547360"/>
            <a:ext cx="2854960" cy="78232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L’architecture n’est pas un art</a:t>
            </a:r>
          </a:p>
        </p:txBody>
      </p:sp>
    </p:spTree>
    <p:extLst>
      <p:ext uri="{BB962C8B-B14F-4D97-AF65-F5344CB8AC3E}">
        <p14:creationId xmlns:p14="http://schemas.microsoft.com/office/powerpoint/2010/main" val="401669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45920" y="187643"/>
            <a:ext cx="9144000" cy="2387600"/>
          </a:xfrm>
        </p:spPr>
        <p:txBody>
          <a:bodyPr/>
          <a:lstStyle/>
          <a:p>
            <a:r>
              <a:rPr lang="fr-FR" dirty="0"/>
              <a:t>Architecture et design ?</a:t>
            </a:r>
          </a:p>
        </p:txBody>
      </p:sp>
      <p:sp>
        <p:nvSpPr>
          <p:cNvPr id="3" name="Sous-titre 2"/>
          <p:cNvSpPr>
            <a:spLocks noGrp="1"/>
          </p:cNvSpPr>
          <p:nvPr>
            <p:ph type="subTitle" idx="1"/>
          </p:nvPr>
        </p:nvSpPr>
        <p:spPr>
          <a:xfrm>
            <a:off x="1645920" y="2667318"/>
            <a:ext cx="9144000" cy="1655762"/>
          </a:xfrm>
        </p:spPr>
        <p:txBody>
          <a:bodyPr/>
          <a:lstStyle/>
          <a:p>
            <a:r>
              <a:rPr lang="fr-FR" dirty="0"/>
              <a:t>Du système à la ligne de code</a:t>
            </a:r>
          </a:p>
        </p:txBody>
      </p:sp>
      <p:sp>
        <p:nvSpPr>
          <p:cNvPr id="4" name="ZoneTexte 3"/>
          <p:cNvSpPr txBox="1"/>
          <p:nvPr/>
        </p:nvSpPr>
        <p:spPr>
          <a:xfrm>
            <a:off x="894080" y="4003040"/>
            <a:ext cx="8422640" cy="1846659"/>
          </a:xfrm>
          <a:prstGeom prst="rect">
            <a:avLst/>
          </a:prstGeom>
          <a:noFill/>
        </p:spPr>
        <p:txBody>
          <a:bodyPr wrap="square" rtlCol="0">
            <a:spAutoFit/>
          </a:bodyPr>
          <a:lstStyle/>
          <a:p>
            <a:pPr algn="just"/>
            <a:r>
              <a:rPr lang="en-US" sz="2400" i="1" dirty="0"/>
              <a:t>Software is not limited by physics, like buildings are. It is limited by imagination, by design, by organization. In short, it is limited by properties of people, not by properties of the world. “We have met the enemy, and he is us.”</a:t>
            </a:r>
          </a:p>
          <a:p>
            <a:r>
              <a:rPr lang="en-US" i="1" dirty="0"/>
              <a:t>Martin Fowler - </a:t>
            </a:r>
            <a:r>
              <a:rPr lang="fr-FR" dirty="0" err="1"/>
              <a:t>Who</a:t>
            </a:r>
            <a:r>
              <a:rPr lang="fr-FR" dirty="0"/>
              <a:t> </a:t>
            </a:r>
            <a:r>
              <a:rPr lang="fr-FR" dirty="0" err="1"/>
              <a:t>Needs</a:t>
            </a:r>
            <a:r>
              <a:rPr lang="fr-FR" dirty="0"/>
              <a:t> an Architect?</a:t>
            </a:r>
          </a:p>
        </p:txBody>
      </p:sp>
    </p:spTree>
    <p:extLst>
      <p:ext uri="{BB962C8B-B14F-4D97-AF65-F5344CB8AC3E}">
        <p14:creationId xmlns:p14="http://schemas.microsoft.com/office/powerpoint/2010/main" val="121159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Réduction des coûts</a:t>
            </a:r>
          </a:p>
          <a:p>
            <a:r>
              <a:rPr lang="fr-FR" dirty="0"/>
              <a:t>Augmentation de la qualité</a:t>
            </a:r>
          </a:p>
        </p:txBody>
      </p:sp>
      <p:sp>
        <p:nvSpPr>
          <p:cNvPr id="4" name="ZoneTexte 3"/>
          <p:cNvSpPr txBox="1"/>
          <p:nvPr/>
        </p:nvSpPr>
        <p:spPr>
          <a:xfrm>
            <a:off x="478790" y="3215481"/>
            <a:ext cx="6538457" cy="523220"/>
          </a:xfrm>
          <a:prstGeom prst="rect">
            <a:avLst/>
          </a:prstGeom>
          <a:noFill/>
        </p:spPr>
        <p:txBody>
          <a:bodyPr wrap="none" rtlCol="0">
            <a:spAutoFit/>
          </a:bodyPr>
          <a:lstStyle/>
          <a:p>
            <a:r>
              <a:rPr lang="fr-FR" sz="2800" i="1" dirty="0"/>
              <a:t>Un logiciel est fait pour durer dans le temps</a:t>
            </a:r>
          </a:p>
        </p:txBody>
      </p:sp>
      <p:pic>
        <p:nvPicPr>
          <p:cNvPr id="22532" name="Picture 4" descr="Résultat de recherche d'images pour &quot;grande pyramid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0062" y="4439920"/>
            <a:ext cx="4413148" cy="2072958"/>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isocèle 4"/>
          <p:cNvSpPr/>
          <p:nvPr/>
        </p:nvSpPr>
        <p:spPr>
          <a:xfrm>
            <a:off x="8078572" y="1690688"/>
            <a:ext cx="2565984" cy="2048013"/>
          </a:xfrm>
          <a:prstGeom prst="triangl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Projet</a:t>
            </a:r>
          </a:p>
        </p:txBody>
      </p:sp>
      <p:sp>
        <p:nvSpPr>
          <p:cNvPr id="6" name="ZoneTexte 5"/>
          <p:cNvSpPr txBox="1"/>
          <p:nvPr/>
        </p:nvSpPr>
        <p:spPr>
          <a:xfrm>
            <a:off x="9001760" y="1690688"/>
            <a:ext cx="868251" cy="369332"/>
          </a:xfrm>
          <a:prstGeom prst="rect">
            <a:avLst/>
          </a:prstGeom>
          <a:noFill/>
        </p:spPr>
        <p:txBody>
          <a:bodyPr wrap="none" rtlCol="0">
            <a:spAutoFit/>
          </a:bodyPr>
          <a:lstStyle/>
          <a:p>
            <a:r>
              <a:rPr lang="fr-FR" dirty="0"/>
              <a:t>Qualité</a:t>
            </a:r>
          </a:p>
        </p:txBody>
      </p:sp>
      <p:sp>
        <p:nvSpPr>
          <p:cNvPr id="7" name="ZoneTexte 6"/>
          <p:cNvSpPr txBox="1"/>
          <p:nvPr/>
        </p:nvSpPr>
        <p:spPr>
          <a:xfrm>
            <a:off x="7764223" y="3369369"/>
            <a:ext cx="628698" cy="369332"/>
          </a:xfrm>
          <a:prstGeom prst="rect">
            <a:avLst/>
          </a:prstGeom>
          <a:noFill/>
        </p:spPr>
        <p:txBody>
          <a:bodyPr wrap="none" rtlCol="0">
            <a:spAutoFit/>
          </a:bodyPr>
          <a:lstStyle/>
          <a:p>
            <a:r>
              <a:rPr lang="fr-FR" dirty="0"/>
              <a:t>Coût</a:t>
            </a:r>
          </a:p>
        </p:txBody>
      </p:sp>
      <p:sp>
        <p:nvSpPr>
          <p:cNvPr id="8" name="ZoneTexte 7"/>
          <p:cNvSpPr txBox="1"/>
          <p:nvPr/>
        </p:nvSpPr>
        <p:spPr>
          <a:xfrm>
            <a:off x="10299750" y="3352661"/>
            <a:ext cx="659155" cy="369332"/>
          </a:xfrm>
          <a:prstGeom prst="rect">
            <a:avLst/>
          </a:prstGeom>
          <a:noFill/>
        </p:spPr>
        <p:txBody>
          <a:bodyPr wrap="none" rtlCol="0">
            <a:spAutoFit/>
          </a:bodyPr>
          <a:lstStyle/>
          <a:p>
            <a:r>
              <a:rPr lang="fr-FR" dirty="0"/>
              <a:t>Délai</a:t>
            </a:r>
          </a:p>
        </p:txBody>
      </p:sp>
    </p:spTree>
    <p:extLst>
      <p:ext uri="{BB962C8B-B14F-4D97-AF65-F5344CB8AC3E}">
        <p14:creationId xmlns:p14="http://schemas.microsoft.com/office/powerpoint/2010/main" val="24125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Evolution de l’application</a:t>
            </a:r>
          </a:p>
          <a:p>
            <a:pPr lvl="1"/>
            <a:r>
              <a:rPr lang="fr-FR" dirty="0"/>
              <a:t>Besoins</a:t>
            </a:r>
          </a:p>
          <a:p>
            <a:pPr lvl="1"/>
            <a:r>
              <a:rPr lang="fr-FR" dirty="0"/>
              <a:t>Technologies</a:t>
            </a:r>
          </a:p>
          <a:p>
            <a:pPr lvl="1"/>
            <a:r>
              <a:rPr lang="fr-FR" dirty="0"/>
              <a:t>Réglementation</a:t>
            </a:r>
          </a:p>
          <a:p>
            <a:pPr marL="457200" lvl="1" indent="0">
              <a:buNone/>
            </a:pPr>
            <a:endParaRPr lang="fr-FR" dirty="0"/>
          </a:p>
        </p:txBody>
      </p:sp>
      <p:pic>
        <p:nvPicPr>
          <p:cNvPr id="23554" name="Picture 2" descr="Résultat de recherche d'images pour &quot;loi de mo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055" y="2262981"/>
            <a:ext cx="54292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60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Qualité</a:t>
            </a:r>
          </a:p>
        </p:txBody>
      </p:sp>
      <p:sp>
        <p:nvSpPr>
          <p:cNvPr id="3" name="Espace réservé du contenu 2"/>
          <p:cNvSpPr>
            <a:spLocks noGrp="1"/>
          </p:cNvSpPr>
          <p:nvPr>
            <p:ph idx="1"/>
          </p:nvPr>
        </p:nvSpPr>
        <p:spPr/>
        <p:txBody>
          <a:bodyPr/>
          <a:lstStyle/>
          <a:p>
            <a:r>
              <a:rPr lang="fr-FR" dirty="0"/>
              <a:t>Maintenabilité</a:t>
            </a:r>
          </a:p>
          <a:p>
            <a:r>
              <a:rPr lang="fr-FR" dirty="0"/>
              <a:t>Portabilité</a:t>
            </a:r>
          </a:p>
          <a:p>
            <a:r>
              <a:rPr lang="fr-FR" dirty="0"/>
              <a:t>Fiabilité</a:t>
            </a:r>
          </a:p>
          <a:p>
            <a:r>
              <a:rPr lang="fr-FR" dirty="0"/>
              <a:t>Efficacité</a:t>
            </a:r>
          </a:p>
          <a:p>
            <a:r>
              <a:rPr lang="fr-FR" dirty="0"/>
              <a:t>Facilité d’utilisation</a:t>
            </a:r>
          </a:p>
          <a:p>
            <a:endParaRPr lang="fr-FR" dirty="0"/>
          </a:p>
        </p:txBody>
      </p:sp>
      <p:pic>
        <p:nvPicPr>
          <p:cNvPr id="24578" name="Picture 2" descr="Résultat de recherche d'images pour &quot;panthe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510" y="2203768"/>
            <a:ext cx="24765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92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Critères de qualité logicielle</a:t>
            </a:r>
          </a:p>
        </p:txBody>
      </p:sp>
      <p:sp>
        <p:nvSpPr>
          <p:cNvPr id="3" name="Espace réservé du contenu 2"/>
          <p:cNvSpPr>
            <a:spLocks noGrp="1"/>
          </p:cNvSpPr>
          <p:nvPr>
            <p:ph idx="1"/>
          </p:nvPr>
        </p:nvSpPr>
        <p:spPr>
          <a:xfrm>
            <a:off x="838200" y="1825625"/>
            <a:ext cx="4150360" cy="4351338"/>
          </a:xfrm>
        </p:spPr>
        <p:txBody>
          <a:bodyPr>
            <a:normAutofit/>
          </a:bodyPr>
          <a:lstStyle/>
          <a:p>
            <a:r>
              <a:rPr lang="fr-FR" dirty="0"/>
              <a:t> Interopérabilité</a:t>
            </a:r>
          </a:p>
          <a:p>
            <a:r>
              <a:rPr lang="fr-FR" dirty="0"/>
              <a:t> </a:t>
            </a:r>
            <a:r>
              <a:rPr lang="fr-FR" b="1" dirty="0"/>
              <a:t>Portabilité</a:t>
            </a:r>
          </a:p>
          <a:p>
            <a:r>
              <a:rPr lang="fr-FR" dirty="0"/>
              <a:t> Compatibilité</a:t>
            </a:r>
          </a:p>
          <a:p>
            <a:r>
              <a:rPr lang="fr-FR" dirty="0"/>
              <a:t> Validité</a:t>
            </a:r>
          </a:p>
          <a:p>
            <a:r>
              <a:rPr lang="fr-FR" dirty="0"/>
              <a:t> Vérifiabilité</a:t>
            </a:r>
          </a:p>
          <a:p>
            <a:r>
              <a:rPr lang="fr-FR" dirty="0"/>
              <a:t> Intégrité</a:t>
            </a:r>
          </a:p>
          <a:p>
            <a:r>
              <a:rPr lang="fr-FR" dirty="0"/>
              <a:t> </a:t>
            </a:r>
            <a:r>
              <a:rPr lang="fr-FR" b="1" dirty="0"/>
              <a:t>Fiabilité</a:t>
            </a:r>
          </a:p>
          <a:p>
            <a:endParaRPr lang="fr-FR" dirty="0"/>
          </a:p>
        </p:txBody>
      </p:sp>
      <p:sp>
        <p:nvSpPr>
          <p:cNvPr id="4" name="Espace réservé du contenu 2"/>
          <p:cNvSpPr txBox="1">
            <a:spLocks/>
          </p:cNvSpPr>
          <p:nvPr/>
        </p:nvSpPr>
        <p:spPr>
          <a:xfrm>
            <a:off x="6659880" y="1825625"/>
            <a:ext cx="41503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Maintenabilité</a:t>
            </a:r>
          </a:p>
          <a:p>
            <a:r>
              <a:rPr lang="fr-FR" dirty="0"/>
              <a:t> Réutilisabilité</a:t>
            </a:r>
          </a:p>
          <a:p>
            <a:r>
              <a:rPr lang="fr-FR" dirty="0"/>
              <a:t> Extensibilité</a:t>
            </a:r>
          </a:p>
          <a:p>
            <a:r>
              <a:rPr lang="fr-FR" dirty="0"/>
              <a:t> </a:t>
            </a:r>
            <a:r>
              <a:rPr lang="fr-FR" b="1" dirty="0"/>
              <a:t>Efficacité</a:t>
            </a:r>
          </a:p>
          <a:p>
            <a:r>
              <a:rPr lang="fr-FR" dirty="0"/>
              <a:t> Autonomie</a:t>
            </a:r>
          </a:p>
          <a:p>
            <a:r>
              <a:rPr lang="fr-FR" dirty="0"/>
              <a:t> Transparence</a:t>
            </a:r>
          </a:p>
          <a:p>
            <a:r>
              <a:rPr lang="fr-FR" dirty="0"/>
              <a:t> </a:t>
            </a:r>
            <a:r>
              <a:rPr lang="fr-FR" dirty="0" err="1"/>
              <a:t>Composabilité</a:t>
            </a:r>
            <a:endParaRPr lang="fr-FR" dirty="0"/>
          </a:p>
          <a:p>
            <a:r>
              <a:rPr lang="fr-FR" dirty="0"/>
              <a:t> Simplicité</a:t>
            </a:r>
          </a:p>
        </p:txBody>
      </p:sp>
    </p:spTree>
    <p:extLst>
      <p:ext uri="{BB962C8B-B14F-4D97-AF65-F5344CB8AC3E}">
        <p14:creationId xmlns:p14="http://schemas.microsoft.com/office/powerpoint/2010/main" val="2261409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a:xfrm>
            <a:off x="838200" y="1473200"/>
            <a:ext cx="10515600" cy="5049520"/>
          </a:xfrm>
        </p:spPr>
        <p:txBody>
          <a:bodyPr>
            <a:normAutofit/>
          </a:bodyPr>
          <a:lstStyle/>
          <a:p>
            <a:pPr lvl="1"/>
            <a:r>
              <a:rPr lang="fr-FR" dirty="0"/>
              <a:t>Programmation structurée</a:t>
            </a:r>
          </a:p>
          <a:p>
            <a:pPr lvl="2"/>
            <a:r>
              <a:rPr lang="fr-FR" dirty="0"/>
              <a:t>Langage procédural</a:t>
            </a:r>
          </a:p>
          <a:p>
            <a:pPr lvl="2"/>
            <a:r>
              <a:rPr lang="fr-FR" dirty="0"/>
              <a:t>Architecture en flux d’instructions</a:t>
            </a:r>
          </a:p>
          <a:p>
            <a:pPr lvl="1"/>
            <a:r>
              <a:rPr lang="fr-FR" dirty="0"/>
              <a:t>Programmation par composants</a:t>
            </a:r>
          </a:p>
          <a:p>
            <a:pPr lvl="2"/>
            <a:r>
              <a:rPr lang="fr-FR" dirty="0"/>
              <a:t>Architecture statique</a:t>
            </a:r>
          </a:p>
          <a:p>
            <a:pPr lvl="2"/>
            <a:r>
              <a:rPr lang="fr-FR" dirty="0"/>
              <a:t>Architecture dynamique</a:t>
            </a:r>
          </a:p>
          <a:p>
            <a:pPr lvl="1"/>
            <a:r>
              <a:rPr lang="fr-FR" dirty="0"/>
              <a:t>Programmation objets</a:t>
            </a:r>
          </a:p>
          <a:p>
            <a:pPr lvl="2"/>
            <a:r>
              <a:rPr lang="fr-FR" dirty="0"/>
              <a:t>Architecture programme</a:t>
            </a:r>
          </a:p>
          <a:p>
            <a:pPr lvl="2"/>
            <a:r>
              <a:rPr lang="fr-FR" dirty="0"/>
              <a:t>Architecture données</a:t>
            </a:r>
          </a:p>
          <a:p>
            <a:pPr lvl="1"/>
            <a:r>
              <a:rPr lang="fr-FR" dirty="0"/>
              <a:t>Programmation fonctionnelle</a:t>
            </a:r>
          </a:p>
          <a:p>
            <a:pPr lvl="2"/>
            <a:r>
              <a:rPr lang="fr-FR" dirty="0"/>
              <a:t>Architecture hexagonale</a:t>
            </a:r>
          </a:p>
          <a:p>
            <a:pPr lvl="2"/>
            <a:r>
              <a:rPr lang="fr-FR" dirty="0"/>
              <a:t>Architecture </a:t>
            </a:r>
            <a:r>
              <a:rPr lang="fr-FR" dirty="0" err="1"/>
              <a:t>serverless</a:t>
            </a:r>
            <a:endParaRPr lang="fr-FR" dirty="0"/>
          </a:p>
          <a:p>
            <a:pPr lvl="1"/>
            <a:r>
              <a:rPr lang="fr-FR" dirty="0"/>
              <a:t>Programmation agents</a:t>
            </a:r>
          </a:p>
          <a:p>
            <a:pPr lvl="2"/>
            <a:r>
              <a:rPr lang="fr-FR" dirty="0"/>
              <a:t>Architecture distribuée</a:t>
            </a:r>
          </a:p>
        </p:txBody>
      </p:sp>
      <p:sp>
        <p:nvSpPr>
          <p:cNvPr id="5" name="Flèche : bas 4"/>
          <p:cNvSpPr/>
          <p:nvPr/>
        </p:nvSpPr>
        <p:spPr>
          <a:xfrm>
            <a:off x="7325360" y="1137602"/>
            <a:ext cx="2804160" cy="5385117"/>
          </a:xfrm>
          <a:prstGeom prst="downArrow">
            <a:avLst/>
          </a:prstGeom>
        </p:spPr>
        <p:style>
          <a:lnRef idx="0">
            <a:schemeClr val="accent5"/>
          </a:lnRef>
          <a:fillRef idx="3">
            <a:schemeClr val="accent5"/>
          </a:fillRef>
          <a:effectRef idx="3">
            <a:schemeClr val="accent5"/>
          </a:effectRef>
          <a:fontRef idx="minor">
            <a:schemeClr val="lt1"/>
          </a:fontRef>
        </p:style>
        <p:txBody>
          <a:bodyPr vert="vert" rtlCol="0" anchor="ctr"/>
          <a:lstStyle/>
          <a:p>
            <a:pPr algn="ctr"/>
            <a:r>
              <a:rPr lang="fr-FR" sz="3600" dirty="0"/>
              <a:t>Complexité</a:t>
            </a:r>
            <a:endParaRPr lang="fr-FR" dirty="0"/>
          </a:p>
        </p:txBody>
      </p:sp>
    </p:spTree>
    <p:extLst>
      <p:ext uri="{BB962C8B-B14F-4D97-AF65-F5344CB8AC3E}">
        <p14:creationId xmlns:p14="http://schemas.microsoft.com/office/powerpoint/2010/main" val="68567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p:txBody>
          <a:bodyPr>
            <a:normAutofit lnSpcReduction="10000"/>
          </a:bodyPr>
          <a:lstStyle/>
          <a:p>
            <a:r>
              <a:rPr lang="fr-FR" dirty="0"/>
              <a:t>Des besoins de plus en plus complexes</a:t>
            </a:r>
          </a:p>
          <a:p>
            <a:r>
              <a:rPr lang="fr-FR" dirty="0"/>
              <a:t>Des équipes de plus en plus grandes</a:t>
            </a:r>
          </a:p>
          <a:p>
            <a:r>
              <a:rPr lang="fr-FR" dirty="0"/>
              <a:t>Des quantités de données plus importantes</a:t>
            </a:r>
          </a:p>
          <a:p>
            <a:endParaRPr lang="fr-FR" dirty="0"/>
          </a:p>
          <a:p>
            <a:endParaRPr lang="fr-FR" dirty="0"/>
          </a:p>
          <a:p>
            <a:r>
              <a:rPr lang="fr-FR" dirty="0"/>
              <a:t>Mieux comprendre le système</a:t>
            </a:r>
          </a:p>
          <a:p>
            <a:r>
              <a:rPr lang="fr-FR" dirty="0"/>
              <a:t>Travailler en isolation sur différentes parties</a:t>
            </a:r>
          </a:p>
          <a:p>
            <a:r>
              <a:rPr lang="fr-FR" dirty="0"/>
              <a:t>Extensions du système</a:t>
            </a:r>
          </a:p>
          <a:p>
            <a:r>
              <a:rPr lang="fr-FR" dirty="0"/>
              <a:t>Réutilisabilité</a:t>
            </a:r>
          </a:p>
        </p:txBody>
      </p:sp>
      <p:sp>
        <p:nvSpPr>
          <p:cNvPr id="4" name="Flèche : bas 3"/>
          <p:cNvSpPr/>
          <p:nvPr/>
        </p:nvSpPr>
        <p:spPr>
          <a:xfrm>
            <a:off x="4815840" y="3373120"/>
            <a:ext cx="46736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Bulle narrative : rectangle à coins arrondis 4"/>
          <p:cNvSpPr/>
          <p:nvPr/>
        </p:nvSpPr>
        <p:spPr>
          <a:xfrm>
            <a:off x="8178800" y="4145280"/>
            <a:ext cx="1940560" cy="1046480"/>
          </a:xfrm>
          <a:prstGeom prst="wedgeRoundRectCallout">
            <a:avLst>
              <a:gd name="adj1" fmla="val -61671"/>
              <a:gd name="adj2" fmla="val 2657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C’est ici le rôle de l’architecture logicielle</a:t>
            </a:r>
          </a:p>
        </p:txBody>
      </p:sp>
      <p:sp>
        <p:nvSpPr>
          <p:cNvPr id="6" name="Phylactère : pensées 5"/>
          <p:cNvSpPr/>
          <p:nvPr/>
        </p:nvSpPr>
        <p:spPr>
          <a:xfrm>
            <a:off x="10119360" y="5191760"/>
            <a:ext cx="1869440" cy="985203"/>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t>Pourquoi dans une slide historique ?</a:t>
            </a:r>
          </a:p>
        </p:txBody>
      </p:sp>
    </p:spTree>
    <p:extLst>
      <p:ext uri="{BB962C8B-B14F-4D97-AF65-F5344CB8AC3E}">
        <p14:creationId xmlns:p14="http://schemas.microsoft.com/office/powerpoint/2010/main" val="4189292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logicielle (</a:t>
            </a:r>
            <a:r>
              <a:rPr lang="fr-FR" dirty="0" err="1"/>
              <a:t>Garlan</a:t>
            </a:r>
            <a:r>
              <a:rPr lang="fr-FR" dirty="0"/>
              <a:t> 2000)</a:t>
            </a:r>
          </a:p>
        </p:txBody>
      </p:sp>
      <p:sp>
        <p:nvSpPr>
          <p:cNvPr id="3" name="Espace réservé du contenu 2"/>
          <p:cNvSpPr>
            <a:spLocks noGrp="1"/>
          </p:cNvSpPr>
          <p:nvPr>
            <p:ph idx="1"/>
          </p:nvPr>
        </p:nvSpPr>
        <p:spPr>
          <a:xfrm>
            <a:off x="838200" y="1825625"/>
            <a:ext cx="8529320" cy="4351338"/>
          </a:xfrm>
        </p:spPr>
        <p:txBody>
          <a:bodyPr/>
          <a:lstStyle/>
          <a:p>
            <a:r>
              <a:rPr lang="fr-FR" dirty="0"/>
              <a:t>Compréhension : vue de haut niveau, contraintes</a:t>
            </a:r>
          </a:p>
          <a:p>
            <a:r>
              <a:rPr lang="fr-FR" dirty="0"/>
              <a:t>Réutilisation : identification des « parties » communes</a:t>
            </a:r>
          </a:p>
          <a:p>
            <a:r>
              <a:rPr lang="fr-FR" dirty="0"/>
              <a:t>Construction : plan de développement</a:t>
            </a:r>
          </a:p>
          <a:p>
            <a:r>
              <a:rPr lang="fr-FR" dirty="0"/>
              <a:t>Evolution : points d’extensions</a:t>
            </a:r>
          </a:p>
          <a:p>
            <a:r>
              <a:rPr lang="fr-FR" dirty="0"/>
              <a:t>Analyse : cohérence, conformité, dépendances</a:t>
            </a:r>
          </a:p>
          <a:p>
            <a:r>
              <a:rPr lang="fr-FR" dirty="0"/>
              <a:t>Gestion : dépendances, impact des délais, ordonnancement</a:t>
            </a:r>
          </a:p>
          <a:p>
            <a:pPr marL="0" indent="0">
              <a:buNone/>
            </a:pPr>
            <a:endParaRPr lang="fr-FR" dirty="0"/>
          </a:p>
        </p:txBody>
      </p:sp>
      <p:sp>
        <p:nvSpPr>
          <p:cNvPr id="4" name="Rectangle 3"/>
          <p:cNvSpPr/>
          <p:nvPr/>
        </p:nvSpPr>
        <p:spPr>
          <a:xfrm>
            <a:off x="9560560" y="2973705"/>
            <a:ext cx="2255520" cy="55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Architecture</a:t>
            </a:r>
          </a:p>
        </p:txBody>
      </p:sp>
      <p:sp>
        <p:nvSpPr>
          <p:cNvPr id="5" name="Ellipse 4"/>
          <p:cNvSpPr/>
          <p:nvPr/>
        </p:nvSpPr>
        <p:spPr>
          <a:xfrm>
            <a:off x="9560560" y="2052320"/>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Spécifications</a:t>
            </a:r>
          </a:p>
        </p:txBody>
      </p:sp>
      <p:sp>
        <p:nvSpPr>
          <p:cNvPr id="6" name="Ellipse 5"/>
          <p:cNvSpPr/>
          <p:nvPr/>
        </p:nvSpPr>
        <p:spPr>
          <a:xfrm>
            <a:off x="9560560" y="3857625"/>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7" name="Flèche : double flèche verticale 6"/>
          <p:cNvSpPr/>
          <p:nvPr/>
        </p:nvSpPr>
        <p:spPr>
          <a:xfrm>
            <a:off x="10591800" y="2606516"/>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8" name="Flèche : double flèche verticale 7"/>
          <p:cNvSpPr/>
          <p:nvPr/>
        </p:nvSpPr>
        <p:spPr>
          <a:xfrm>
            <a:off x="10591800" y="3522345"/>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41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Définition(s) </a:t>
            </a:r>
          </a:p>
        </p:txBody>
      </p:sp>
      <p:sp>
        <p:nvSpPr>
          <p:cNvPr id="3" name="Espace réservé du contenu 2"/>
          <p:cNvSpPr>
            <a:spLocks noGrp="1"/>
          </p:cNvSpPr>
          <p:nvPr>
            <p:ph idx="1"/>
          </p:nvPr>
        </p:nvSpPr>
        <p:spPr/>
        <p:txBody>
          <a:bodyPr/>
          <a:lstStyle/>
          <a:p>
            <a:r>
              <a:rPr lang="fr-FR" dirty="0"/>
              <a:t>Description d’un système complexe</a:t>
            </a:r>
          </a:p>
          <a:p>
            <a:r>
              <a:rPr lang="fr-FR" dirty="0"/>
              <a:t>Architecture = éléments + formes + motivations (Perry et Wolf)</a:t>
            </a:r>
          </a:p>
          <a:p>
            <a:endParaRPr lang="fr-FR" dirty="0"/>
          </a:p>
          <a:p>
            <a:r>
              <a:rPr lang="fr-FR" dirty="0"/>
              <a:t>La structuration d’un système informatique, matériel et logiciel, en termes de composants et d’organisation de ses fonctions ainsi que leur relations</a:t>
            </a:r>
          </a:p>
          <a:p>
            <a:endParaRPr lang="fr-FR" dirty="0"/>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376790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et motivations</a:t>
            </a:r>
          </a:p>
        </p:txBody>
      </p:sp>
      <p:sp>
        <p:nvSpPr>
          <p:cNvPr id="3" name="Espace réservé du contenu 2"/>
          <p:cNvSpPr>
            <a:spLocks noGrp="1"/>
          </p:cNvSpPr>
          <p:nvPr>
            <p:ph idx="1"/>
          </p:nvPr>
        </p:nvSpPr>
        <p:spPr/>
        <p:txBody>
          <a:bodyPr/>
          <a:lstStyle/>
          <a:p>
            <a:r>
              <a:rPr lang="fr-FR" dirty="0"/>
              <a:t>Technologies</a:t>
            </a:r>
          </a:p>
          <a:p>
            <a:r>
              <a:rPr lang="fr-FR" dirty="0"/>
              <a:t>Produits</a:t>
            </a:r>
          </a:p>
          <a:p>
            <a:r>
              <a:rPr lang="fr-FR" dirty="0"/>
              <a:t>Serveurs</a:t>
            </a:r>
          </a:p>
        </p:txBody>
      </p:sp>
      <p:sp>
        <p:nvSpPr>
          <p:cNvPr id="5" name="Espace réservé du contenu 2"/>
          <p:cNvSpPr txBox="1">
            <a:spLocks/>
          </p:cNvSpPr>
          <p:nvPr/>
        </p:nvSpPr>
        <p:spPr>
          <a:xfrm>
            <a:off x="5552440" y="2420937"/>
            <a:ext cx="4749800" cy="3890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Nature du projet</a:t>
            </a:r>
          </a:p>
          <a:p>
            <a:r>
              <a:rPr lang="fr-FR" dirty="0"/>
              <a:t>Délais</a:t>
            </a:r>
          </a:p>
          <a:p>
            <a:r>
              <a:rPr lang="fr-FR" dirty="0"/>
              <a:t>Coûts</a:t>
            </a:r>
          </a:p>
          <a:p>
            <a:r>
              <a:rPr lang="fr-FR" dirty="0"/>
              <a:t>Compétences disponibles</a:t>
            </a:r>
          </a:p>
          <a:p>
            <a:r>
              <a:rPr lang="fr-FR" dirty="0"/>
              <a:t>…</a:t>
            </a:r>
          </a:p>
        </p:txBody>
      </p:sp>
      <p:sp>
        <p:nvSpPr>
          <p:cNvPr id="6" name="Rectangle 5"/>
          <p:cNvSpPr/>
          <p:nvPr/>
        </p:nvSpPr>
        <p:spPr>
          <a:xfrm>
            <a:off x="3640848" y="3077964"/>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spTree>
    <p:extLst>
      <p:ext uri="{BB962C8B-B14F-4D97-AF65-F5344CB8AC3E}">
        <p14:creationId xmlns:p14="http://schemas.microsoft.com/office/powerpoint/2010/main" val="520783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Description d’une architecture : 4 + 1</a:t>
            </a:r>
          </a:p>
        </p:txBody>
      </p:sp>
      <p:sp>
        <p:nvSpPr>
          <p:cNvPr id="3" name="Espace réservé du contenu 2"/>
          <p:cNvSpPr>
            <a:spLocks noGrp="1"/>
          </p:cNvSpPr>
          <p:nvPr>
            <p:ph idx="1"/>
          </p:nvPr>
        </p:nvSpPr>
        <p:spPr/>
        <p:txBody>
          <a:bodyPr/>
          <a:lstStyle/>
          <a:p>
            <a:endParaRPr lang="fr-FR" dirty="0"/>
          </a:p>
          <a:p>
            <a:endParaRPr lang="fr-FR" dirty="0"/>
          </a:p>
        </p:txBody>
      </p:sp>
      <p:sp>
        <p:nvSpPr>
          <p:cNvPr id="4" name="Rectangle : coins arrondis 3"/>
          <p:cNvSpPr/>
          <p:nvPr/>
        </p:nvSpPr>
        <p:spPr>
          <a:xfrm>
            <a:off x="4836160" y="3220720"/>
            <a:ext cx="2519680" cy="11074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Scénario</a:t>
            </a:r>
          </a:p>
        </p:txBody>
      </p:sp>
      <p:sp>
        <p:nvSpPr>
          <p:cNvPr id="5" name="Rectangle 4"/>
          <p:cNvSpPr/>
          <p:nvPr/>
        </p:nvSpPr>
        <p:spPr>
          <a:xfrm>
            <a:off x="133096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Logique</a:t>
            </a:r>
          </a:p>
        </p:txBody>
      </p:sp>
      <p:sp>
        <p:nvSpPr>
          <p:cNvPr id="7" name="Rectangle 6"/>
          <p:cNvSpPr/>
          <p:nvPr/>
        </p:nvSpPr>
        <p:spPr>
          <a:xfrm>
            <a:off x="1330960" y="490410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Processus</a:t>
            </a:r>
          </a:p>
        </p:txBody>
      </p:sp>
      <p:sp>
        <p:nvSpPr>
          <p:cNvPr id="8" name="Rectangle 7"/>
          <p:cNvSpPr/>
          <p:nvPr/>
        </p:nvSpPr>
        <p:spPr>
          <a:xfrm>
            <a:off x="833120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Implémentation</a:t>
            </a:r>
          </a:p>
        </p:txBody>
      </p:sp>
      <p:sp>
        <p:nvSpPr>
          <p:cNvPr id="9" name="Rectangle 8"/>
          <p:cNvSpPr/>
          <p:nvPr/>
        </p:nvSpPr>
        <p:spPr>
          <a:xfrm>
            <a:off x="8331200" y="4904104"/>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Physique</a:t>
            </a:r>
          </a:p>
        </p:txBody>
      </p:sp>
      <p:cxnSp>
        <p:nvCxnSpPr>
          <p:cNvPr id="11" name="Connecteur droit avec flèche 10"/>
          <p:cNvCxnSpPr/>
          <p:nvPr/>
        </p:nvCxnSpPr>
        <p:spPr>
          <a:xfrm>
            <a:off x="4307840" y="2314892"/>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a:off x="250952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307840" y="5393371"/>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950976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3881120" y="3058160"/>
            <a:ext cx="670560" cy="49784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906520" y="4333398"/>
            <a:ext cx="645160" cy="4652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7477760" y="4378501"/>
            <a:ext cx="608330" cy="4625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7589520" y="2835373"/>
            <a:ext cx="487045" cy="488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786849" y="6221015"/>
            <a:ext cx="1843582" cy="369332"/>
          </a:xfrm>
          <a:prstGeom prst="rect">
            <a:avLst/>
          </a:prstGeom>
          <a:noFill/>
        </p:spPr>
        <p:txBody>
          <a:bodyPr wrap="none" rtlCol="0">
            <a:spAutoFit/>
          </a:bodyPr>
          <a:lstStyle/>
          <a:p>
            <a:r>
              <a:rPr lang="fr-FR" i="1" u="sng" dirty="0">
                <a:hlinkClick r:id="rId2" tooltip="Philippe Kruchten"/>
              </a:rPr>
              <a:t>Philippe </a:t>
            </a:r>
            <a:r>
              <a:rPr lang="fr-FR" i="1" u="sng" dirty="0" err="1">
                <a:hlinkClick r:id="rId2" tooltip="Philippe Kruchten"/>
              </a:rPr>
              <a:t>Kruchten</a:t>
            </a:r>
            <a:endParaRPr lang="fr-FR" i="1" dirty="0"/>
          </a:p>
        </p:txBody>
      </p:sp>
    </p:spTree>
    <p:extLst>
      <p:ext uri="{BB962C8B-B14F-4D97-AF65-F5344CB8AC3E}">
        <p14:creationId xmlns:p14="http://schemas.microsoft.com/office/powerpoint/2010/main" val="269785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Gaëtan</a:t>
            </a:r>
          </a:p>
        </p:txBody>
      </p:sp>
      <p:pic>
        <p:nvPicPr>
          <p:cNvPr id="5122" name="Picture 2" descr="http://meritis.fr/wp-content/uploads/2016/09/GaetanE_ava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992" y="1493707"/>
            <a:ext cx="3850453" cy="3850453"/>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nvPr>
        </p:nvSpPr>
        <p:spPr/>
        <p:txBody>
          <a:bodyPr>
            <a:normAutofit lnSpcReduction="10000"/>
          </a:bodyPr>
          <a:lstStyle/>
          <a:p>
            <a:r>
              <a:rPr lang="fr-FR" dirty="0"/>
              <a:t>Ingénieur ENSEEIHT</a:t>
            </a:r>
          </a:p>
          <a:p>
            <a:r>
              <a:rPr lang="fr-FR" dirty="0"/>
              <a:t>13+ années d’expériences</a:t>
            </a:r>
          </a:p>
          <a:p>
            <a:r>
              <a:rPr lang="fr-FR" dirty="0"/>
              <a:t>Expert Java</a:t>
            </a:r>
          </a:p>
          <a:p>
            <a:r>
              <a:rPr lang="fr-FR" dirty="0"/>
              <a:t>Pratiques du développement</a:t>
            </a:r>
          </a:p>
          <a:p>
            <a:r>
              <a:rPr lang="fr-FR" dirty="0"/>
              <a:t>Concours d’IA</a:t>
            </a:r>
          </a:p>
          <a:p>
            <a:r>
              <a:rPr lang="fr-FR" sz="2400" dirty="0"/>
              <a:t>2 enfants</a:t>
            </a:r>
          </a:p>
          <a:p>
            <a:r>
              <a:rPr lang="fr-FR" sz="2000" dirty="0"/>
              <a:t>Menuiserie</a:t>
            </a:r>
          </a:p>
          <a:p>
            <a:r>
              <a:rPr lang="fr-FR" sz="1800" dirty="0"/>
              <a:t>Cuisine</a:t>
            </a:r>
          </a:p>
          <a:p>
            <a:r>
              <a:rPr lang="fr-FR" sz="1600" dirty="0"/>
              <a:t>Photographie</a:t>
            </a:r>
          </a:p>
          <a:p>
            <a:r>
              <a:rPr lang="fr-FR" sz="1600" dirty="0"/>
              <a:t>…</a:t>
            </a:r>
          </a:p>
          <a:p>
            <a:endParaRPr lang="fr-FR" dirty="0"/>
          </a:p>
        </p:txBody>
      </p:sp>
      <p:pic>
        <p:nvPicPr>
          <p:cNvPr id="5126" name="Picture 6" descr="Résultat de recherche d'images pour &quot;bnp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247" y="5261270"/>
            <a:ext cx="818148" cy="18216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ésultat de recherche d'images pour &quot;sgci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871" y="5557917"/>
            <a:ext cx="1223612" cy="1615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ésultat de recherche d'images pour &quot;MBD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743" y="5184574"/>
            <a:ext cx="908257" cy="11920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ésultat de recherche d'images pour &quot;exa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884" y="4880434"/>
            <a:ext cx="892874" cy="24379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660" y="3827701"/>
            <a:ext cx="1051032" cy="1816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ésultat de recherche d'images pour &quot;java mascot&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9212" y="2789262"/>
            <a:ext cx="418448" cy="33475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ésultat de recherche d'images pour &quot;enseeiht&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6871" y="1794596"/>
            <a:ext cx="983281" cy="1750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Ã©sultat de recherche d'images pour &quot;logo battledev&quot;">
            <a:extLst>
              <a:ext uri="{FF2B5EF4-FFF2-40B4-BE49-F238E27FC236}">
                <a16:creationId xmlns:a16="http://schemas.microsoft.com/office/drawing/2014/main" id="{193FDD15-4049-43B2-B9D4-D02B293167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9846"/>
          <a:stretch/>
        </p:blipFill>
        <p:spPr bwMode="auto">
          <a:xfrm>
            <a:off x="4555567" y="3594518"/>
            <a:ext cx="1304437" cy="3293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Ã©sultat de recherche d'images pour &quot;google hash code logo&quot;">
            <a:extLst>
              <a:ext uri="{FF2B5EF4-FFF2-40B4-BE49-F238E27FC236}">
                <a16:creationId xmlns:a16="http://schemas.microsoft.com/office/drawing/2014/main" id="{61367B6B-C0C5-43C8-A3A0-DE49844965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2077" y="3248821"/>
            <a:ext cx="1304437" cy="2752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0" descr="Image associÃ©e">
            <a:extLst>
              <a:ext uri="{FF2B5EF4-FFF2-40B4-BE49-F238E27FC236}">
                <a16:creationId xmlns:a16="http://schemas.microsoft.com/office/drawing/2014/main" id="{899F1AD9-1BE2-45E6-BD38-0C668A409AB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6308" b="23465"/>
          <a:stretch/>
        </p:blipFill>
        <p:spPr bwMode="auto">
          <a:xfrm>
            <a:off x="4491675" y="4101037"/>
            <a:ext cx="1021440" cy="342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RÃ©sultat de recherche d'images pour &quot;triangle&quot;">
            <a:extLst>
              <a:ext uri="{FF2B5EF4-FFF2-40B4-BE49-F238E27FC236}">
                <a16:creationId xmlns:a16="http://schemas.microsoft.com/office/drawing/2014/main" id="{B3B86B3B-35D4-4980-B715-C960B4CC8A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155" y="4287078"/>
            <a:ext cx="441683" cy="23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www.meilleurdevdefrance.com/wp-content/uploads/2018/08/V0-vide-548x580.png">
            <a:extLst>
              <a:ext uri="{FF2B5EF4-FFF2-40B4-BE49-F238E27FC236}">
                <a16:creationId xmlns:a16="http://schemas.microsoft.com/office/drawing/2014/main" id="{9D864D3E-F267-428B-BD01-568BBAEB9C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6680" y="3732665"/>
            <a:ext cx="507616" cy="53725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RÃ©sultat de recherche d'images pour &quot;openjdk logo&quot;">
            <a:extLst>
              <a:ext uri="{FF2B5EF4-FFF2-40B4-BE49-F238E27FC236}">
                <a16:creationId xmlns:a16="http://schemas.microsoft.com/office/drawing/2014/main" id="{47AB01F3-6575-4CAD-8704-538B878401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Espace réservé du contenu 5">
            <a:extLst>
              <a:ext uri="{FF2B5EF4-FFF2-40B4-BE49-F238E27FC236}">
                <a16:creationId xmlns:a16="http://schemas.microsoft.com/office/drawing/2014/main" id="{E2BB53B0-D245-44F1-8137-97B47C197E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53034" y="2726861"/>
            <a:ext cx="459559" cy="459559"/>
          </a:xfrm>
          <a:prstGeom prst="rect">
            <a:avLst/>
          </a:prstGeom>
        </p:spPr>
      </p:pic>
    </p:spTree>
    <p:extLst>
      <p:ext uri="{BB962C8B-B14F-4D97-AF65-F5344CB8AC3E}">
        <p14:creationId xmlns:p14="http://schemas.microsoft.com/office/powerpoint/2010/main" val="246784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Vue logique vers vue physique </a:t>
            </a:r>
          </a:p>
        </p:txBody>
      </p:sp>
      <p:sp>
        <p:nvSpPr>
          <p:cNvPr id="3" name="Espace réservé du contenu 2"/>
          <p:cNvSpPr>
            <a:spLocks noGrp="1"/>
          </p:cNvSpPr>
          <p:nvPr>
            <p:ph idx="1"/>
          </p:nvPr>
        </p:nvSpPr>
        <p:spPr/>
        <p:txBody>
          <a:bodyPr/>
          <a:lstStyle/>
          <a:p>
            <a:r>
              <a:rPr lang="fr-FR" dirty="0"/>
              <a:t>Vue logique</a:t>
            </a:r>
          </a:p>
          <a:p>
            <a:pPr lvl="1"/>
            <a:r>
              <a:rPr lang="fr-FR" dirty="0"/>
              <a:t>Principaux composants</a:t>
            </a:r>
          </a:p>
          <a:p>
            <a:pPr lvl="1"/>
            <a:r>
              <a:rPr lang="fr-FR" dirty="0"/>
              <a:t>Maximiser la cohésion</a:t>
            </a:r>
          </a:p>
          <a:p>
            <a:pPr lvl="1"/>
            <a:r>
              <a:rPr lang="fr-FR" dirty="0"/>
              <a:t>Minimiser le couplage</a:t>
            </a:r>
          </a:p>
          <a:p>
            <a:endParaRPr lang="fr-FR" dirty="0"/>
          </a:p>
          <a:p>
            <a:r>
              <a:rPr lang="fr-FR" dirty="0"/>
              <a:t>Vue Physique</a:t>
            </a:r>
          </a:p>
          <a:p>
            <a:pPr lvl="1"/>
            <a:r>
              <a:rPr lang="fr-FR" dirty="0"/>
              <a:t>Déploiement physique des différents services</a:t>
            </a:r>
          </a:p>
          <a:p>
            <a:pPr lvl="1"/>
            <a:r>
              <a:rPr lang="fr-FR" dirty="0"/>
              <a:t>Ressources</a:t>
            </a:r>
          </a:p>
          <a:p>
            <a:pPr lvl="1"/>
            <a:r>
              <a:rPr lang="fr-FR" dirty="0"/>
              <a:t>Contraintes</a:t>
            </a:r>
          </a:p>
        </p:txBody>
      </p:sp>
      <p:sp>
        <p:nvSpPr>
          <p:cNvPr id="4" name="Flèche : bas 3"/>
          <p:cNvSpPr/>
          <p:nvPr/>
        </p:nvSpPr>
        <p:spPr>
          <a:xfrm>
            <a:off x="7741920" y="1825625"/>
            <a:ext cx="1706880" cy="3535680"/>
          </a:xfrm>
          <a:prstGeom prst="downArrow">
            <a:avLst>
              <a:gd name="adj1" fmla="val 69048"/>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Temps</a:t>
            </a:r>
          </a:p>
        </p:txBody>
      </p:sp>
      <p:sp>
        <p:nvSpPr>
          <p:cNvPr id="5" name="Flèche : haut 4"/>
          <p:cNvSpPr/>
          <p:nvPr/>
        </p:nvSpPr>
        <p:spPr>
          <a:xfrm>
            <a:off x="9662160" y="1825625"/>
            <a:ext cx="1910080" cy="3518535"/>
          </a:xfrm>
          <a:prstGeom prst="upArrow">
            <a:avLst>
              <a:gd name="adj1" fmla="val 67399"/>
              <a:gd name="adj2" fmla="val 461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Abstraction</a:t>
            </a:r>
          </a:p>
        </p:txBody>
      </p:sp>
    </p:spTree>
    <p:extLst>
      <p:ext uri="{BB962C8B-B14F-4D97-AF65-F5344CB8AC3E}">
        <p14:creationId xmlns:p14="http://schemas.microsoft.com/office/powerpoint/2010/main" val="293765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logique</a:t>
            </a:r>
          </a:p>
        </p:txBody>
      </p:sp>
      <p:sp>
        <p:nvSpPr>
          <p:cNvPr id="3" name="Espace réservé du contenu 2"/>
          <p:cNvSpPr>
            <a:spLocks noGrp="1"/>
          </p:cNvSpPr>
          <p:nvPr>
            <p:ph idx="1"/>
          </p:nvPr>
        </p:nvSpPr>
        <p:spPr/>
        <p:txBody>
          <a:bodyPr/>
          <a:lstStyle/>
          <a:p>
            <a:r>
              <a:rPr lang="fr-FR" dirty="0"/>
              <a:t>Système décomposé en sous-systèmes</a:t>
            </a:r>
          </a:p>
          <a:p>
            <a:endParaRPr lang="fr-FR" dirty="0"/>
          </a:p>
          <a:p>
            <a:endParaRPr lang="fr-FR" dirty="0"/>
          </a:p>
          <a:p>
            <a:r>
              <a:rPr lang="fr-FR" dirty="0"/>
              <a:t>UML : Diagramme de package</a:t>
            </a:r>
          </a:p>
        </p:txBody>
      </p:sp>
      <p:pic>
        <p:nvPicPr>
          <p:cNvPr id="25604" name="Picture 4" descr="https://www.modeliosoft.com/images/stories/diagrams/class/uml-package-dia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884" y="2084070"/>
            <a:ext cx="3911916" cy="29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21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implémentation</a:t>
            </a:r>
          </a:p>
        </p:txBody>
      </p:sp>
      <p:sp>
        <p:nvSpPr>
          <p:cNvPr id="3" name="Espace réservé du contenu 2"/>
          <p:cNvSpPr>
            <a:spLocks noGrp="1"/>
          </p:cNvSpPr>
          <p:nvPr>
            <p:ph idx="1"/>
          </p:nvPr>
        </p:nvSpPr>
        <p:spPr/>
        <p:txBody>
          <a:bodyPr/>
          <a:lstStyle/>
          <a:p>
            <a:r>
              <a:rPr lang="fr-FR" dirty="0"/>
              <a:t>Implémentation du système en termes de composants et de connecteurs</a:t>
            </a:r>
          </a:p>
          <a:p>
            <a:endParaRPr lang="fr-FR" dirty="0"/>
          </a:p>
          <a:p>
            <a:endParaRPr lang="fr-FR" dirty="0"/>
          </a:p>
          <a:p>
            <a:r>
              <a:rPr lang="fr-FR" dirty="0"/>
              <a:t>UML : Diagramme de composants</a:t>
            </a:r>
          </a:p>
        </p:txBody>
      </p:sp>
      <p:pic>
        <p:nvPicPr>
          <p:cNvPr id="28674" name="Picture 2" descr="Image non dispon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23" y="4892358"/>
            <a:ext cx="486727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09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processus</a:t>
            </a:r>
          </a:p>
        </p:txBody>
      </p:sp>
      <p:sp>
        <p:nvSpPr>
          <p:cNvPr id="3" name="Espace réservé du contenu 2"/>
          <p:cNvSpPr>
            <a:spLocks noGrp="1"/>
          </p:cNvSpPr>
          <p:nvPr>
            <p:ph idx="1"/>
          </p:nvPr>
        </p:nvSpPr>
        <p:spPr/>
        <p:txBody>
          <a:bodyPr/>
          <a:lstStyle/>
          <a:p>
            <a:r>
              <a:rPr lang="fr-FR" dirty="0"/>
              <a:t>Aspect dynamique du système</a:t>
            </a:r>
          </a:p>
          <a:p>
            <a:r>
              <a:rPr lang="fr-FR" dirty="0"/>
              <a:t>Concurrence, performance, </a:t>
            </a:r>
            <a:r>
              <a:rPr lang="fr-FR" dirty="0" err="1"/>
              <a:t>scalabilité</a:t>
            </a:r>
            <a:endParaRPr lang="fr-FR" dirty="0"/>
          </a:p>
          <a:p>
            <a:endParaRPr lang="fr-FR" dirty="0"/>
          </a:p>
          <a:p>
            <a:r>
              <a:rPr lang="fr-FR" dirty="0"/>
              <a:t>UML : diagrammes d’activité</a:t>
            </a:r>
          </a:p>
        </p:txBody>
      </p:sp>
      <p:pic>
        <p:nvPicPr>
          <p:cNvPr id="29698" name="Picture 2" descr="Résultat de recherche d'images pour &quot;uml diagramme d'activité&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007" y="1419225"/>
            <a:ext cx="38426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physique</a:t>
            </a:r>
          </a:p>
        </p:txBody>
      </p:sp>
      <p:sp>
        <p:nvSpPr>
          <p:cNvPr id="3" name="Espace réservé du contenu 2"/>
          <p:cNvSpPr>
            <a:spLocks noGrp="1"/>
          </p:cNvSpPr>
          <p:nvPr>
            <p:ph idx="1"/>
          </p:nvPr>
        </p:nvSpPr>
        <p:spPr/>
        <p:txBody>
          <a:bodyPr/>
          <a:lstStyle/>
          <a:p>
            <a:r>
              <a:rPr lang="fr-FR" dirty="0"/>
              <a:t>Topologie du système et connections physique</a:t>
            </a:r>
          </a:p>
          <a:p>
            <a:endParaRPr lang="fr-FR" dirty="0"/>
          </a:p>
          <a:p>
            <a:r>
              <a:rPr lang="fr-FR" dirty="0"/>
              <a:t>UML : diagramme de déploiement</a:t>
            </a:r>
          </a:p>
        </p:txBody>
      </p:sp>
      <p:pic>
        <p:nvPicPr>
          <p:cNvPr id="30722" name="Picture 2" descr="Un exemple de diagramme de déploi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923" y="2676525"/>
            <a:ext cx="4388190"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5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Scénario</a:t>
            </a:r>
          </a:p>
        </p:txBody>
      </p:sp>
      <p:sp>
        <p:nvSpPr>
          <p:cNvPr id="3" name="Espace réservé du contenu 2"/>
          <p:cNvSpPr>
            <a:spLocks noGrp="1"/>
          </p:cNvSpPr>
          <p:nvPr>
            <p:ph idx="1"/>
          </p:nvPr>
        </p:nvSpPr>
        <p:spPr/>
        <p:txBody>
          <a:bodyPr/>
          <a:lstStyle/>
          <a:p>
            <a:r>
              <a:rPr lang="fr-FR" dirty="0"/>
              <a:t>Séquences d’interactions</a:t>
            </a:r>
          </a:p>
          <a:p>
            <a:r>
              <a:rPr lang="fr-FR" dirty="0"/>
              <a:t>Illustre et valide l’architecture</a:t>
            </a:r>
          </a:p>
          <a:p>
            <a:r>
              <a:rPr lang="fr-FR" b="1" dirty="0"/>
              <a:t>Point de départ</a:t>
            </a:r>
          </a:p>
          <a:p>
            <a:endParaRPr lang="fr-FR" dirty="0"/>
          </a:p>
          <a:p>
            <a:r>
              <a:rPr lang="fr-FR" dirty="0"/>
              <a:t>UML : Use cases</a:t>
            </a:r>
          </a:p>
          <a:p>
            <a:r>
              <a:rPr lang="fr-FR" dirty="0"/>
              <a:t>Agile : </a:t>
            </a:r>
            <a:r>
              <a:rPr lang="fr-FR" dirty="0" err="1"/>
              <a:t>Users</a:t>
            </a:r>
            <a:r>
              <a:rPr lang="fr-FR" dirty="0"/>
              <a:t> stories</a:t>
            </a:r>
          </a:p>
        </p:txBody>
      </p:sp>
      <p:pic>
        <p:nvPicPr>
          <p:cNvPr id="31746" name="Picture 2" descr="https://sdz-upload.s3.amazonaws.com/prod/upload/diagr%20cas%20utilis%20g%C3%A9n%C3%A9riqu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123" y="3259138"/>
            <a:ext cx="25812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05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Unité autonome d’un système</a:t>
            </a:r>
          </a:p>
          <a:p>
            <a:r>
              <a:rPr lang="fr-FR" dirty="0"/>
              <a:t>Peut-être remplacé ou réutilisé</a:t>
            </a:r>
          </a:p>
          <a:p>
            <a:r>
              <a:rPr lang="fr-FR" dirty="0"/>
              <a:t>Elément d’implémentation</a:t>
            </a:r>
          </a:p>
          <a:p>
            <a:r>
              <a:rPr lang="fr-FR" dirty="0"/>
              <a:t>Représente un objet ou un sous-système</a:t>
            </a:r>
          </a:p>
          <a:p>
            <a:r>
              <a:rPr lang="fr-FR" dirty="0"/>
              <a:t>Différent d’une instance</a:t>
            </a:r>
          </a:p>
          <a:p>
            <a:endParaRPr lang="fr-FR" dirty="0"/>
          </a:p>
          <a:p>
            <a:r>
              <a:rPr lang="fr-FR" dirty="0"/>
              <a:t>Séparation des préoccupations (</a:t>
            </a:r>
            <a:r>
              <a:rPr lang="fr-FR" dirty="0" err="1"/>
              <a:t>SoC</a:t>
            </a:r>
            <a:r>
              <a:rPr lang="fr-FR" dirty="0"/>
              <a:t>)</a:t>
            </a:r>
          </a:p>
        </p:txBody>
      </p:sp>
    </p:spTree>
    <p:extLst>
      <p:ext uri="{BB962C8B-B14F-4D97-AF65-F5344CB8AC3E}">
        <p14:creationId xmlns:p14="http://schemas.microsoft.com/office/powerpoint/2010/main" val="30035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Interfaces offertes</a:t>
            </a:r>
          </a:p>
          <a:p>
            <a:r>
              <a:rPr lang="fr-FR" dirty="0"/>
              <a:t>Interfaces requise</a:t>
            </a:r>
          </a:p>
          <a:p>
            <a:r>
              <a:rPr lang="fr-FR" dirty="0"/>
              <a:t>Nom</a:t>
            </a:r>
          </a:p>
          <a:p>
            <a:endParaRPr lang="fr-FR" dirty="0"/>
          </a:p>
          <a:p>
            <a:r>
              <a:rPr lang="fr-FR" dirty="0"/>
              <a:t>UML</a:t>
            </a:r>
          </a:p>
        </p:txBody>
      </p:sp>
      <p:sp>
        <p:nvSpPr>
          <p:cNvPr id="4" name="Rectangle 3"/>
          <p:cNvSpPr/>
          <p:nvPr/>
        </p:nvSpPr>
        <p:spPr>
          <a:xfrm>
            <a:off x="5527040" y="3017520"/>
            <a:ext cx="3203074" cy="2316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Composant</a:t>
            </a:r>
          </a:p>
        </p:txBody>
      </p:sp>
      <p:grpSp>
        <p:nvGrpSpPr>
          <p:cNvPr id="8" name="Groupe 7"/>
          <p:cNvGrpSpPr/>
          <p:nvPr/>
        </p:nvGrpSpPr>
        <p:grpSpPr>
          <a:xfrm>
            <a:off x="7898822" y="3246921"/>
            <a:ext cx="681566" cy="548640"/>
            <a:chOff x="9640994" y="1524000"/>
            <a:chExt cx="681566" cy="548640"/>
          </a:xfrm>
        </p:grpSpPr>
        <p:sp>
          <p:nvSpPr>
            <p:cNvPr id="5" name="Rectangle 4"/>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grpSp>
        <p:nvGrpSpPr>
          <p:cNvPr id="13" name="Groupe 12"/>
          <p:cNvGrpSpPr/>
          <p:nvPr/>
        </p:nvGrpSpPr>
        <p:grpSpPr>
          <a:xfrm>
            <a:off x="3361356" y="4001294"/>
            <a:ext cx="2165684" cy="314459"/>
            <a:chOff x="7892716" y="1533458"/>
            <a:chExt cx="2165684" cy="314459"/>
          </a:xfrm>
        </p:grpSpPr>
        <p:cxnSp>
          <p:nvCxnSpPr>
            <p:cNvPr id="10" name="Connecteur droit 9"/>
            <p:cNvCxnSpPr/>
            <p:nvPr/>
          </p:nvCxnSpPr>
          <p:spPr>
            <a:xfrm>
              <a:off x="8335478" y="1690688"/>
              <a:ext cx="1722922" cy="0"/>
            </a:xfrm>
            <a:prstGeom prst="line">
              <a:avLst/>
            </a:prstGeom>
          </p:spPr>
          <p:style>
            <a:lnRef idx="1">
              <a:schemeClr val="dk1"/>
            </a:lnRef>
            <a:fillRef idx="0">
              <a:schemeClr val="dk1"/>
            </a:fillRef>
            <a:effectRef idx="0">
              <a:schemeClr val="dk1"/>
            </a:effectRef>
            <a:fontRef idx="minor">
              <a:schemeClr val="tx1"/>
            </a:fontRef>
          </p:style>
        </p:cxnSp>
        <p:sp>
          <p:nvSpPr>
            <p:cNvPr id="12" name="Arc 11"/>
            <p:cNvSpPr/>
            <p:nvPr/>
          </p:nvSpPr>
          <p:spPr>
            <a:xfrm>
              <a:off x="7892716" y="1533458"/>
              <a:ext cx="442762" cy="314459"/>
            </a:xfrm>
            <a:prstGeom prst="arc">
              <a:avLst>
                <a:gd name="adj1" fmla="val 16200000"/>
                <a:gd name="adj2" fmla="val 52364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grpSp>
        <p:nvGrpSpPr>
          <p:cNvPr id="17" name="Groupe 16"/>
          <p:cNvGrpSpPr/>
          <p:nvPr/>
        </p:nvGrpSpPr>
        <p:grpSpPr>
          <a:xfrm>
            <a:off x="8730114" y="3521241"/>
            <a:ext cx="1828042" cy="289245"/>
            <a:chOff x="8162982" y="2126939"/>
            <a:chExt cx="1828042" cy="289245"/>
          </a:xfrm>
        </p:grpSpPr>
        <p:cxnSp>
          <p:nvCxnSpPr>
            <p:cNvPr id="15" name="Connecteur droit 14"/>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16" name="Ellipse 15"/>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8" name="Groupe 17"/>
          <p:cNvGrpSpPr/>
          <p:nvPr/>
        </p:nvGrpSpPr>
        <p:grpSpPr>
          <a:xfrm>
            <a:off x="8730114" y="4355309"/>
            <a:ext cx="1828042" cy="289245"/>
            <a:chOff x="8162982" y="2126939"/>
            <a:chExt cx="1828042" cy="289245"/>
          </a:xfrm>
        </p:grpSpPr>
        <p:cxnSp>
          <p:nvCxnSpPr>
            <p:cNvPr id="19" name="Connecteur droit 18"/>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20" name="Ellipse 19"/>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1" name="ZoneTexte 20"/>
          <p:cNvSpPr txBox="1"/>
          <p:nvPr/>
        </p:nvSpPr>
        <p:spPr>
          <a:xfrm>
            <a:off x="9326880" y="5041426"/>
            <a:ext cx="1715150" cy="369332"/>
          </a:xfrm>
          <a:prstGeom prst="rect">
            <a:avLst/>
          </a:prstGeom>
          <a:noFill/>
        </p:spPr>
        <p:txBody>
          <a:bodyPr wrap="none" rtlCol="0">
            <a:spAutoFit/>
          </a:bodyPr>
          <a:lstStyle/>
          <a:p>
            <a:r>
              <a:rPr lang="fr-FR" dirty="0"/>
              <a:t>Interface offerte</a:t>
            </a:r>
          </a:p>
        </p:txBody>
      </p:sp>
      <p:sp>
        <p:nvSpPr>
          <p:cNvPr id="22" name="ZoneTexte 21"/>
          <p:cNvSpPr txBox="1"/>
          <p:nvPr/>
        </p:nvSpPr>
        <p:spPr>
          <a:xfrm>
            <a:off x="2791326" y="4705208"/>
            <a:ext cx="1769139" cy="369332"/>
          </a:xfrm>
          <a:prstGeom prst="rect">
            <a:avLst/>
          </a:prstGeom>
          <a:noFill/>
        </p:spPr>
        <p:txBody>
          <a:bodyPr wrap="none" rtlCol="0">
            <a:spAutoFit/>
          </a:bodyPr>
          <a:lstStyle/>
          <a:p>
            <a:r>
              <a:rPr lang="fr-FR" dirty="0"/>
              <a:t>Interface requise</a:t>
            </a:r>
          </a:p>
        </p:txBody>
      </p:sp>
    </p:spTree>
    <p:extLst>
      <p:ext uri="{BB962C8B-B14F-4D97-AF65-F5344CB8AC3E}">
        <p14:creationId xmlns:p14="http://schemas.microsoft.com/office/powerpoint/2010/main" val="674898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Diagramme de déploiement</a:t>
            </a:r>
          </a:p>
        </p:txBody>
      </p:sp>
      <p:sp>
        <p:nvSpPr>
          <p:cNvPr id="3" name="Espace réservé du contenu 2"/>
          <p:cNvSpPr>
            <a:spLocks noGrp="1"/>
          </p:cNvSpPr>
          <p:nvPr>
            <p:ph idx="1"/>
          </p:nvPr>
        </p:nvSpPr>
        <p:spPr/>
        <p:txBody>
          <a:bodyPr/>
          <a:lstStyle/>
          <a:p>
            <a:r>
              <a:rPr lang="fr-FR" dirty="0"/>
              <a:t>Ressources utilisées</a:t>
            </a:r>
          </a:p>
          <a:p>
            <a:pPr lvl="1"/>
            <a:r>
              <a:rPr lang="fr-FR" dirty="0"/>
              <a:t>Matériel</a:t>
            </a:r>
          </a:p>
          <a:p>
            <a:pPr lvl="1"/>
            <a:r>
              <a:rPr lang="fr-FR" dirty="0"/>
              <a:t>Programme utilisé</a:t>
            </a:r>
          </a:p>
          <a:p>
            <a:pPr lvl="1"/>
            <a:endParaRPr lang="fr-FR" dirty="0"/>
          </a:p>
          <a:p>
            <a:r>
              <a:rPr lang="fr-FR" dirty="0"/>
              <a:t>Connexions entre les nœuds</a:t>
            </a:r>
          </a:p>
          <a:p>
            <a:pPr lvl="1"/>
            <a:r>
              <a:rPr lang="fr-FR" dirty="0"/>
              <a:t>Protocole</a:t>
            </a:r>
          </a:p>
          <a:p>
            <a:pPr lvl="1"/>
            <a:r>
              <a:rPr lang="fr-FR" dirty="0"/>
              <a:t>Contraintes</a:t>
            </a:r>
          </a:p>
          <a:p>
            <a:pPr lvl="1"/>
            <a:endParaRPr lang="fr-FR" dirty="0"/>
          </a:p>
          <a:p>
            <a:r>
              <a:rPr lang="fr-FR" dirty="0"/>
              <a:t>Artefacts ( application, base de données, etc…)</a:t>
            </a:r>
          </a:p>
          <a:p>
            <a:endParaRPr lang="fr-FR" dirty="0"/>
          </a:p>
        </p:txBody>
      </p:sp>
    </p:spTree>
    <p:extLst>
      <p:ext uri="{BB962C8B-B14F-4D97-AF65-F5344CB8AC3E}">
        <p14:creationId xmlns:p14="http://schemas.microsoft.com/office/powerpoint/2010/main" val="2068514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Déploiement</a:t>
            </a:r>
          </a:p>
        </p:txBody>
      </p:sp>
      <p:sp>
        <p:nvSpPr>
          <p:cNvPr id="3" name="Espace réservé du contenu 2"/>
          <p:cNvSpPr>
            <a:spLocks noGrp="1"/>
          </p:cNvSpPr>
          <p:nvPr>
            <p:ph idx="1"/>
          </p:nvPr>
        </p:nvSpPr>
        <p:spPr/>
        <p:txBody>
          <a:bodyPr/>
          <a:lstStyle/>
          <a:p>
            <a:r>
              <a:rPr lang="fr-FR" dirty="0"/>
              <a:t>Ressources</a:t>
            </a:r>
          </a:p>
          <a:p>
            <a:r>
              <a:rPr lang="fr-FR" dirty="0"/>
              <a:t>Contraintes</a:t>
            </a:r>
          </a:p>
        </p:txBody>
      </p:sp>
      <p:sp>
        <p:nvSpPr>
          <p:cNvPr id="4" name="Rectangle 3"/>
          <p:cNvSpPr/>
          <p:nvPr/>
        </p:nvSpPr>
        <p:spPr>
          <a:xfrm>
            <a:off x="3773103" y="2924686"/>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5" name="Rectangle 4"/>
          <p:cNvSpPr/>
          <p:nvPr/>
        </p:nvSpPr>
        <p:spPr>
          <a:xfrm>
            <a:off x="4892441" y="2568391"/>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1</a:t>
            </a:r>
          </a:p>
        </p:txBody>
      </p:sp>
      <p:sp>
        <p:nvSpPr>
          <p:cNvPr id="6" name="Rectangle 5"/>
          <p:cNvSpPr/>
          <p:nvPr/>
        </p:nvSpPr>
        <p:spPr>
          <a:xfrm>
            <a:off x="1453416" y="4236586"/>
            <a:ext cx="1251284" cy="741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1607420" y="3856205"/>
            <a:ext cx="1232034" cy="490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Proxy</a:t>
            </a:r>
          </a:p>
        </p:txBody>
      </p:sp>
      <p:sp>
        <p:nvSpPr>
          <p:cNvPr id="10" name="Rectangle 9"/>
          <p:cNvSpPr/>
          <p:nvPr/>
        </p:nvSpPr>
        <p:spPr>
          <a:xfrm>
            <a:off x="3740617" y="5300522"/>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11" name="Rectangle 10"/>
          <p:cNvSpPr/>
          <p:nvPr/>
        </p:nvSpPr>
        <p:spPr>
          <a:xfrm>
            <a:off x="4892441" y="4943479"/>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2</a:t>
            </a:r>
          </a:p>
        </p:txBody>
      </p:sp>
      <p:grpSp>
        <p:nvGrpSpPr>
          <p:cNvPr id="22" name="Groupe 21"/>
          <p:cNvGrpSpPr/>
          <p:nvPr/>
        </p:nvGrpSpPr>
        <p:grpSpPr>
          <a:xfrm>
            <a:off x="7377766" y="2924686"/>
            <a:ext cx="514952" cy="3089726"/>
            <a:chOff x="7445142" y="2111989"/>
            <a:chExt cx="514952" cy="3089726"/>
          </a:xfrm>
        </p:grpSpPr>
        <p:sp>
          <p:nvSpPr>
            <p:cNvPr id="16" name="Rectangle 15"/>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1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 name="Arc 2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2"/>
          <p:cNvSpPr txBox="1"/>
          <p:nvPr/>
        </p:nvSpPr>
        <p:spPr>
          <a:xfrm>
            <a:off x="7627256" y="2568391"/>
            <a:ext cx="521297" cy="369332"/>
          </a:xfrm>
          <a:prstGeom prst="rect">
            <a:avLst/>
          </a:prstGeom>
          <a:noFill/>
        </p:spPr>
        <p:txBody>
          <a:bodyPr wrap="none" rtlCol="0">
            <a:spAutoFit/>
          </a:bodyPr>
          <a:lstStyle/>
          <a:p>
            <a:r>
              <a:rPr lang="fr-FR" dirty="0"/>
              <a:t>Bus</a:t>
            </a:r>
          </a:p>
        </p:txBody>
      </p:sp>
      <p:sp>
        <p:nvSpPr>
          <p:cNvPr id="24" name="Rectangle 23"/>
          <p:cNvSpPr/>
          <p:nvPr/>
        </p:nvSpPr>
        <p:spPr>
          <a:xfrm>
            <a:off x="8662738" y="3747646"/>
            <a:ext cx="1463040" cy="8595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Persistance</a:t>
            </a:r>
          </a:p>
        </p:txBody>
      </p:sp>
      <p:sp>
        <p:nvSpPr>
          <p:cNvPr id="25" name="Rectangle 24"/>
          <p:cNvSpPr/>
          <p:nvPr/>
        </p:nvSpPr>
        <p:spPr>
          <a:xfrm>
            <a:off x="9201752" y="3284397"/>
            <a:ext cx="1321909" cy="571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3</a:t>
            </a:r>
          </a:p>
        </p:txBody>
      </p:sp>
      <p:grpSp>
        <p:nvGrpSpPr>
          <p:cNvPr id="27" name="Groupe 26"/>
          <p:cNvGrpSpPr/>
          <p:nvPr/>
        </p:nvGrpSpPr>
        <p:grpSpPr>
          <a:xfrm>
            <a:off x="9914022" y="5482493"/>
            <a:ext cx="1110513" cy="829407"/>
            <a:chOff x="7445142" y="2111989"/>
            <a:chExt cx="514952" cy="3089726"/>
          </a:xfrm>
        </p:grpSpPr>
        <p:sp>
          <p:nvSpPr>
            <p:cNvPr id="28" name="Rectangle 27"/>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29" name="Ellipse 28"/>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Ellipse 2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Arc 3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2" name="ZoneTexte 31"/>
          <p:cNvSpPr txBox="1"/>
          <p:nvPr/>
        </p:nvSpPr>
        <p:spPr>
          <a:xfrm>
            <a:off x="10336333" y="5760053"/>
            <a:ext cx="595035" cy="369332"/>
          </a:xfrm>
          <a:prstGeom prst="rect">
            <a:avLst/>
          </a:prstGeom>
          <a:noFill/>
        </p:spPr>
        <p:txBody>
          <a:bodyPr wrap="none" rtlCol="0">
            <a:spAutoFit/>
          </a:bodyPr>
          <a:lstStyle/>
          <a:p>
            <a:r>
              <a:rPr lang="fr-FR" dirty="0"/>
              <a:t>BDD</a:t>
            </a:r>
          </a:p>
        </p:txBody>
      </p:sp>
      <p:cxnSp>
        <p:nvCxnSpPr>
          <p:cNvPr id="34" name="Connecteur droit avec flèche 33"/>
          <p:cNvCxnSpPr/>
          <p:nvPr/>
        </p:nvCxnSpPr>
        <p:spPr>
          <a:xfrm>
            <a:off x="5887916" y="3470418"/>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5889762" y="3605355"/>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5882302" y="5749525"/>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a:off x="5884148" y="5884462"/>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8065971" y="4182632"/>
            <a:ext cx="452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9808144" y="4746725"/>
            <a:ext cx="317634" cy="73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H="1" flipV="1">
            <a:off x="9914022" y="4722525"/>
            <a:ext cx="295576" cy="64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2839454" y="3747646"/>
            <a:ext cx="827772" cy="859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2784511" y="4746725"/>
            <a:ext cx="844213" cy="80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589622" y="5776342"/>
            <a:ext cx="1381123" cy="4006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err="1"/>
              <a:t>host:port</a:t>
            </a:r>
            <a:endParaRPr lang="fr-FR" dirty="0"/>
          </a:p>
        </p:txBody>
      </p:sp>
      <p:pic>
        <p:nvPicPr>
          <p:cNvPr id="32770"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962" y="2913074"/>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Résultat de recherche d'images pour &quot;activeMQ&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204" y="2847938"/>
            <a:ext cx="1204665" cy="3557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365" y="5299847"/>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598" y="3695202"/>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Résultat de recherche d'images pour &quot;ora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9839" y="5024079"/>
            <a:ext cx="908971" cy="426641"/>
          </a:xfrm>
          <a:prstGeom prst="rect">
            <a:avLst/>
          </a:prstGeom>
          <a:noFill/>
          <a:effectLst>
            <a:outerShdw blurRad="50800" dist="50800" dir="5400000" sx="1000" sy="1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32780" name="Picture 12" descr="Résultat de recherche d'images pour &quot;nginx&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837499" y="4722525"/>
            <a:ext cx="788542" cy="16920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eur droit avec flèche 54"/>
          <p:cNvCxnSpPr>
            <a:endCxn id="6" idx="1"/>
          </p:cNvCxnSpPr>
          <p:nvPr/>
        </p:nvCxnSpPr>
        <p:spPr>
          <a:xfrm>
            <a:off x="471638" y="4607159"/>
            <a:ext cx="981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3253514" y="4311486"/>
            <a:ext cx="996042" cy="369332"/>
          </a:xfrm>
          <a:prstGeom prst="rect">
            <a:avLst/>
          </a:prstGeom>
          <a:noFill/>
        </p:spPr>
        <p:txBody>
          <a:bodyPr wrap="none" rtlCol="0">
            <a:spAutoFit/>
          </a:bodyPr>
          <a:lstStyle/>
          <a:p>
            <a:r>
              <a:rPr lang="fr-FR" dirty="0"/>
              <a:t>http:rest</a:t>
            </a:r>
          </a:p>
        </p:txBody>
      </p:sp>
      <p:sp>
        <p:nvSpPr>
          <p:cNvPr id="66" name="ZoneTexte 65"/>
          <p:cNvSpPr txBox="1"/>
          <p:nvPr/>
        </p:nvSpPr>
        <p:spPr>
          <a:xfrm>
            <a:off x="345798" y="4177402"/>
            <a:ext cx="1084656" cy="369332"/>
          </a:xfrm>
          <a:prstGeom prst="rect">
            <a:avLst/>
          </a:prstGeom>
          <a:noFill/>
        </p:spPr>
        <p:txBody>
          <a:bodyPr wrap="none" rtlCol="0">
            <a:spAutoFit/>
          </a:bodyPr>
          <a:lstStyle/>
          <a:p>
            <a:r>
              <a:rPr lang="fr-FR" dirty="0"/>
              <a:t>https:rest</a:t>
            </a:r>
          </a:p>
        </p:txBody>
      </p:sp>
    </p:spTree>
    <p:extLst>
      <p:ext uri="{BB962C8B-B14F-4D97-AF65-F5344CB8AC3E}">
        <p14:creationId xmlns:p14="http://schemas.microsoft.com/office/powerpoint/2010/main" val="356100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http://meritis.fr/wp-content/uploads/2016/06/Home-manifesto-copi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228" y="1074898"/>
            <a:ext cx="4048760" cy="40487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err="1"/>
              <a:t>Meritis</a:t>
            </a:r>
            <a:endParaRPr lang="fr-FR" dirty="0"/>
          </a:p>
        </p:txBody>
      </p:sp>
      <p:sp>
        <p:nvSpPr>
          <p:cNvPr id="3" name="Espace réservé du contenu 2"/>
          <p:cNvSpPr>
            <a:spLocks noGrp="1"/>
          </p:cNvSpPr>
          <p:nvPr>
            <p:ph idx="1"/>
          </p:nvPr>
        </p:nvSpPr>
        <p:spPr>
          <a:xfrm>
            <a:off x="838200" y="1825625"/>
            <a:ext cx="5074920" cy="4351338"/>
          </a:xfrm>
        </p:spPr>
        <p:txBody>
          <a:bodyPr>
            <a:normAutofit fontScale="92500" lnSpcReduction="10000"/>
          </a:bodyPr>
          <a:lstStyle/>
          <a:p>
            <a:r>
              <a:rPr lang="fr-FR" dirty="0"/>
              <a:t>Cabinet de conseil en technologies de l’information</a:t>
            </a:r>
          </a:p>
          <a:p>
            <a:r>
              <a:rPr lang="fr-FR" dirty="0"/>
              <a:t>+500 personnes</a:t>
            </a:r>
          </a:p>
          <a:p>
            <a:endParaRPr lang="fr-FR" dirty="0"/>
          </a:p>
          <a:p>
            <a:r>
              <a:rPr lang="fr-FR" dirty="0"/>
              <a:t>Technique</a:t>
            </a:r>
          </a:p>
          <a:p>
            <a:r>
              <a:rPr lang="fr-FR" dirty="0"/>
              <a:t>Métier</a:t>
            </a:r>
          </a:p>
          <a:p>
            <a:r>
              <a:rPr lang="fr-FR" dirty="0"/>
              <a:t>Gestion de projets</a:t>
            </a:r>
          </a:p>
          <a:p>
            <a:r>
              <a:rPr lang="fr-FR" dirty="0"/>
              <a:t>Opérationnels</a:t>
            </a:r>
          </a:p>
          <a:p>
            <a:endParaRPr lang="fr-FR" dirty="0"/>
          </a:p>
          <a:p>
            <a:r>
              <a:rPr lang="fr-FR" dirty="0">
                <a:hlinkClick r:id="rId3"/>
              </a:rPr>
              <a:t>http://www.meritis.fr</a:t>
            </a:r>
            <a:endParaRPr lang="fr-FR" dirty="0"/>
          </a:p>
          <a:p>
            <a:pPr marL="0" indent="0">
              <a:buNone/>
            </a:pPr>
            <a:endParaRPr lang="fr-FR" dirty="0"/>
          </a:p>
          <a:p>
            <a:endParaRPr lang="fr-FR" dirty="0"/>
          </a:p>
        </p:txBody>
      </p:sp>
      <p:pic>
        <p:nvPicPr>
          <p:cNvPr id="10242" name="Picture 2" descr="http://meritis.fr/wp-content/uploads/2016/09/LOGO-Meritis-FINANCE-web-picto-txt-ble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838" y="1285875"/>
            <a:ext cx="742950"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meritis.fr/wp-content/uploads/2016/09/LOGO-Meritis-TECHNO-web-picto-txt-ble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2825" y="2358118"/>
            <a:ext cx="1266825"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meritis.fr/wp-content/uploads/2016/09/LOGO-Meritis-PACA-web-picto-txt-ble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3800" y="3678186"/>
            <a:ext cx="5619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Résultat de recherche d'images pour &quot;great place to work 2013&quo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48" name="Picture 8" descr="http://meritis.fr/wp-content/uploads/2017/05/BestWorplaces_2017_stamp_logo_-e149390376558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7519" y="5817404"/>
            <a:ext cx="1091467" cy="436080"/>
          </a:xfrm>
          <a:prstGeom prst="rect">
            <a:avLst/>
          </a:prstGeom>
          <a:noFill/>
          <a:effectLst>
            <a:outerShdw blurRad="50800" dist="50800" dir="5400000" algn="ctr" rotWithShape="0">
              <a:srgbClr val="000000">
                <a:alpha val="49000"/>
              </a:srgbClr>
            </a:outerShdw>
          </a:effectLst>
          <a:extLst>
            <a:ext uri="{909E8E84-426E-40DD-AFC4-6F175D3DCCD1}">
              <a14:hiddenFill xmlns:a14="http://schemas.microsoft.com/office/drawing/2010/main">
                <a:solidFill>
                  <a:srgbClr val="FFFFFF"/>
                </a:solidFill>
              </a14:hiddenFill>
            </a:ext>
          </a:extLst>
        </p:spPr>
      </p:pic>
      <p:pic>
        <p:nvPicPr>
          <p:cNvPr id="10262" name="Picture 22" descr="Salesfor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9310" y="4367188"/>
            <a:ext cx="12096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42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Style architectural</a:t>
            </a:r>
          </a:p>
        </p:txBody>
      </p:sp>
      <p:sp>
        <p:nvSpPr>
          <p:cNvPr id="3" name="Espace réservé du contenu 2"/>
          <p:cNvSpPr>
            <a:spLocks noGrp="1"/>
          </p:cNvSpPr>
          <p:nvPr>
            <p:ph idx="1"/>
          </p:nvPr>
        </p:nvSpPr>
        <p:spPr/>
        <p:txBody>
          <a:bodyPr/>
          <a:lstStyle/>
          <a:p>
            <a:r>
              <a:rPr lang="fr-FR" dirty="0"/>
              <a:t>Définit composants, connecteurs, contraintes</a:t>
            </a:r>
          </a:p>
          <a:p>
            <a:r>
              <a:rPr lang="fr-FR" dirty="0"/>
              <a:t>Patron avec un vocabulaire commun</a:t>
            </a:r>
          </a:p>
          <a:p>
            <a:endParaRPr lang="fr-FR" dirty="0"/>
          </a:p>
          <a:p>
            <a:endParaRPr lang="fr-FR" dirty="0"/>
          </a:p>
          <a:p>
            <a:r>
              <a:rPr lang="fr-FR" dirty="0"/>
              <a:t>Lien avec les design patterns en programmation</a:t>
            </a:r>
          </a:p>
        </p:txBody>
      </p:sp>
      <p:pic>
        <p:nvPicPr>
          <p:cNvPr id="33794" name="Picture 2" descr="Résultat de recherche d'images pour &quot;style architectural baro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532" y="2512193"/>
            <a:ext cx="1883307" cy="1249831"/>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ésultat de recherche d'images pour &quot;style architectural baro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456" y="4167739"/>
            <a:ext cx="1753658" cy="131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06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Pipeline</a:t>
            </a:r>
          </a:p>
        </p:txBody>
      </p:sp>
      <p:sp>
        <p:nvSpPr>
          <p:cNvPr id="3" name="Espace réservé du contenu 2"/>
          <p:cNvSpPr>
            <a:spLocks noGrp="1"/>
          </p:cNvSpPr>
          <p:nvPr>
            <p:ph idx="1"/>
          </p:nvPr>
        </p:nvSpPr>
        <p:spPr/>
        <p:txBody>
          <a:bodyPr/>
          <a:lstStyle/>
          <a:p>
            <a:r>
              <a:rPr lang="fr-FR" dirty="0"/>
              <a:t>Traitement et transformation de données</a:t>
            </a:r>
          </a:p>
          <a:p>
            <a:r>
              <a:rPr lang="fr-FR" dirty="0"/>
              <a:t>Séquentiel ou pipeline</a:t>
            </a:r>
          </a:p>
          <a:p>
            <a:r>
              <a:rPr lang="fr-FR" dirty="0"/>
              <a:t>Unidirectionnel</a:t>
            </a:r>
          </a:p>
          <a:p>
            <a:r>
              <a:rPr lang="fr-FR" dirty="0"/>
              <a:t>Tampon, points de synchronisation</a:t>
            </a:r>
          </a:p>
          <a:p>
            <a:endParaRPr lang="fr-FR" dirty="0"/>
          </a:p>
        </p:txBody>
      </p:sp>
      <p:grpSp>
        <p:nvGrpSpPr>
          <p:cNvPr id="27" name="Groupe 26"/>
          <p:cNvGrpSpPr/>
          <p:nvPr/>
        </p:nvGrpSpPr>
        <p:grpSpPr>
          <a:xfrm>
            <a:off x="1703671" y="4391576"/>
            <a:ext cx="9076623" cy="1547211"/>
            <a:chOff x="962526" y="3660056"/>
            <a:chExt cx="9076623" cy="1547211"/>
          </a:xfrm>
        </p:grpSpPr>
        <p:sp>
          <p:nvSpPr>
            <p:cNvPr id="4" name="Rectangle 3"/>
            <p:cNvSpPr/>
            <p:nvPr/>
          </p:nvSpPr>
          <p:spPr>
            <a:xfrm>
              <a:off x="1607419"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Filtre</a:t>
              </a:r>
            </a:p>
          </p:txBody>
        </p:sp>
        <p:sp>
          <p:nvSpPr>
            <p:cNvPr id="5" name="Rectangle 4"/>
            <p:cNvSpPr/>
            <p:nvPr/>
          </p:nvSpPr>
          <p:spPr>
            <a:xfrm>
              <a:off x="3627120"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6821"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6821" y="3712536"/>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7666522"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2993457"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5013158"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p:cNvCxnSpPr>
              <a:stCxn id="5" idx="0"/>
            </p:cNvCxnSpPr>
            <p:nvPr/>
          </p:nvCxnSpPr>
          <p:spPr>
            <a:xfrm rot="5400000" flipH="1" flipV="1">
              <a:off x="4669251" y="3652182"/>
              <a:ext cx="628459" cy="1326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p:cNvCxnSpPr>
              <a:stCxn id="7" idx="3"/>
              <a:endCxn id="8" idx="0"/>
            </p:cNvCxnSpPr>
            <p:nvPr/>
          </p:nvCxnSpPr>
          <p:spPr>
            <a:xfrm>
              <a:off x="7032859" y="4001294"/>
              <a:ext cx="1326682" cy="6284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6" idx="3"/>
              <a:endCxn id="8" idx="1"/>
            </p:cNvCxnSpPr>
            <p:nvPr/>
          </p:nvCxnSpPr>
          <p:spPr>
            <a:xfrm>
              <a:off x="7032859" y="4918510"/>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8" idx="3"/>
            </p:cNvCxnSpPr>
            <p:nvPr/>
          </p:nvCxnSpPr>
          <p:spPr>
            <a:xfrm flipV="1">
              <a:off x="9052560" y="4918509"/>
              <a:ext cx="9865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4" idx="1"/>
            </p:cNvCxnSpPr>
            <p:nvPr/>
          </p:nvCxnSpPr>
          <p:spPr>
            <a:xfrm>
              <a:off x="962526" y="4918509"/>
              <a:ext cx="6448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4320138" y="3660056"/>
              <a:ext cx="704039" cy="369332"/>
            </a:xfrm>
            <a:prstGeom prst="rect">
              <a:avLst/>
            </a:prstGeom>
            <a:noFill/>
          </p:spPr>
          <p:txBody>
            <a:bodyPr wrap="none" rtlCol="0">
              <a:spAutoFit/>
            </a:bodyPr>
            <a:lstStyle/>
            <a:p>
              <a:r>
                <a:rPr lang="fr-FR" dirty="0"/>
                <a:t>Canal</a:t>
              </a:r>
            </a:p>
          </p:txBody>
        </p:sp>
        <p:sp>
          <p:nvSpPr>
            <p:cNvPr id="26" name="ZoneTexte 25"/>
            <p:cNvSpPr txBox="1"/>
            <p:nvPr/>
          </p:nvSpPr>
          <p:spPr>
            <a:xfrm>
              <a:off x="8489290" y="4122069"/>
              <a:ext cx="931537" cy="369332"/>
            </a:xfrm>
            <a:prstGeom prst="rect">
              <a:avLst/>
            </a:prstGeom>
            <a:noFill/>
          </p:spPr>
          <p:txBody>
            <a:bodyPr wrap="none" rtlCol="0">
              <a:spAutoFit/>
            </a:bodyPr>
            <a:lstStyle/>
            <a:p>
              <a:r>
                <a:rPr lang="fr-FR" dirty="0"/>
                <a:t>Synchro</a:t>
              </a:r>
            </a:p>
          </p:txBody>
        </p:sp>
      </p:grpSp>
    </p:spTree>
    <p:extLst>
      <p:ext uri="{BB962C8B-B14F-4D97-AF65-F5344CB8AC3E}">
        <p14:creationId xmlns:p14="http://schemas.microsoft.com/office/powerpoint/2010/main" val="300552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Centrée données</a:t>
            </a:r>
          </a:p>
        </p:txBody>
      </p:sp>
      <p:sp>
        <p:nvSpPr>
          <p:cNvPr id="3" name="Espace réservé du contenu 2"/>
          <p:cNvSpPr>
            <a:spLocks noGrp="1"/>
          </p:cNvSpPr>
          <p:nvPr>
            <p:ph idx="1"/>
          </p:nvPr>
        </p:nvSpPr>
        <p:spPr/>
        <p:txBody>
          <a:bodyPr/>
          <a:lstStyle/>
          <a:p>
            <a:r>
              <a:rPr lang="fr-FR" dirty="0"/>
              <a:t>Entrepôt de données centralisé</a:t>
            </a:r>
          </a:p>
          <a:p>
            <a:pPr lvl="1"/>
            <a:r>
              <a:rPr lang="fr-FR" dirty="0" err="1"/>
              <a:t>Repository</a:t>
            </a:r>
            <a:r>
              <a:rPr lang="fr-FR" dirty="0"/>
              <a:t>, par requête</a:t>
            </a:r>
          </a:p>
          <a:p>
            <a:pPr lvl="1"/>
            <a:r>
              <a:rPr lang="fr-FR" dirty="0" err="1"/>
              <a:t>Blackboard</a:t>
            </a:r>
            <a:r>
              <a:rPr lang="fr-FR" dirty="0"/>
              <a:t>, par notification</a:t>
            </a:r>
          </a:p>
          <a:p>
            <a:endParaRPr lang="fr-FR" dirty="0"/>
          </a:p>
          <a:p>
            <a:r>
              <a:rPr lang="fr-FR" dirty="0"/>
              <a:t>Intégrité des données par design</a:t>
            </a:r>
          </a:p>
        </p:txBody>
      </p:sp>
      <p:sp>
        <p:nvSpPr>
          <p:cNvPr id="4" name="Rectangle 3"/>
          <p:cNvSpPr/>
          <p:nvPr/>
        </p:nvSpPr>
        <p:spPr>
          <a:xfrm>
            <a:off x="7392201"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5" name="Rectangle 4"/>
          <p:cNvSpPr/>
          <p:nvPr/>
        </p:nvSpPr>
        <p:spPr>
          <a:xfrm>
            <a:off x="9334900"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6" name="Rectangle 5"/>
          <p:cNvSpPr/>
          <p:nvPr/>
        </p:nvSpPr>
        <p:spPr>
          <a:xfrm>
            <a:off x="8418895" y="3366027"/>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a:t>
            </a:r>
          </a:p>
        </p:txBody>
      </p:sp>
      <p:cxnSp>
        <p:nvCxnSpPr>
          <p:cNvPr id="8" name="Connecteur droit avec flèche 7"/>
          <p:cNvCxnSpPr>
            <a:stCxn id="4" idx="2"/>
          </p:cNvCxnSpPr>
          <p:nvPr/>
        </p:nvCxnSpPr>
        <p:spPr>
          <a:xfrm>
            <a:off x="8080408" y="2626110"/>
            <a:ext cx="813334"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5" idx="2"/>
          </p:cNvCxnSpPr>
          <p:nvPr/>
        </p:nvCxnSpPr>
        <p:spPr>
          <a:xfrm flipH="1">
            <a:off x="9456821" y="2626110"/>
            <a:ext cx="566286"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9669354" y="4607949"/>
            <a:ext cx="1110513" cy="829407"/>
            <a:chOff x="9600800" y="5126992"/>
            <a:chExt cx="1110513" cy="829407"/>
          </a:xfrm>
        </p:grpSpPr>
        <p:sp>
          <p:nvSpPr>
            <p:cNvPr id="14" name="Rectangle 13"/>
            <p:cNvSpPr/>
            <p:nvPr/>
          </p:nvSpPr>
          <p:spPr>
            <a:xfrm>
              <a:off x="9600800" y="5161876"/>
              <a:ext cx="1110513" cy="7596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15" name="Ellipse 14"/>
            <p:cNvSpPr/>
            <p:nvPr/>
          </p:nvSpPr>
          <p:spPr>
            <a:xfrm>
              <a:off x="9611177" y="5126992"/>
              <a:ext cx="1100134" cy="68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9600800" y="5888119"/>
              <a:ext cx="1100134" cy="682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c 16"/>
            <p:cNvSpPr/>
            <p:nvPr/>
          </p:nvSpPr>
          <p:spPr>
            <a:xfrm>
              <a:off x="9600800" y="5857906"/>
              <a:ext cx="1100134" cy="98493"/>
            </a:xfrm>
            <a:prstGeom prst="arc">
              <a:avLst>
                <a:gd name="adj1" fmla="val 35804"/>
                <a:gd name="adj2" fmla="val 1080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Rectangle 17"/>
          <p:cNvSpPr/>
          <p:nvPr/>
        </p:nvSpPr>
        <p:spPr>
          <a:xfrm>
            <a:off x="7563398" y="4749609"/>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p:cNvCxnSpPr/>
          <p:nvPr/>
        </p:nvCxnSpPr>
        <p:spPr>
          <a:xfrm flipH="1">
            <a:off x="8418895" y="4001294"/>
            <a:ext cx="474847" cy="7483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14" idx="0"/>
          </p:cNvCxnSpPr>
          <p:nvPr/>
        </p:nvCxnSpPr>
        <p:spPr>
          <a:xfrm>
            <a:off x="9437119" y="3885719"/>
            <a:ext cx="787492" cy="757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373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7440" y="3677920"/>
            <a:ext cx="9519920" cy="2672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5" name="Rectangle 4"/>
          <p:cNvSpPr/>
          <p:nvPr/>
        </p:nvSpPr>
        <p:spPr>
          <a:xfrm>
            <a:off x="3810000" y="4317999"/>
            <a:ext cx="6055360" cy="17068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p:cNvSpPr>
            <a:spLocks noGrp="1"/>
          </p:cNvSpPr>
          <p:nvPr>
            <p:ph type="title"/>
          </p:nvPr>
        </p:nvSpPr>
        <p:spPr/>
        <p:txBody>
          <a:bodyPr/>
          <a:lstStyle/>
          <a:p>
            <a:r>
              <a:rPr lang="fr-FR" dirty="0" err="1"/>
              <a:t>EventSourcing</a:t>
            </a:r>
            <a:endParaRPr lang="fr-FR" dirty="0"/>
          </a:p>
        </p:txBody>
      </p:sp>
      <p:sp>
        <p:nvSpPr>
          <p:cNvPr id="3" name="Espace réservé du contenu 2"/>
          <p:cNvSpPr>
            <a:spLocks noGrp="1"/>
          </p:cNvSpPr>
          <p:nvPr>
            <p:ph idx="1"/>
          </p:nvPr>
        </p:nvSpPr>
        <p:spPr/>
        <p:txBody>
          <a:bodyPr/>
          <a:lstStyle/>
          <a:p>
            <a:r>
              <a:rPr lang="fr-FR" dirty="0"/>
              <a:t>Etat initial + suite évènements = état actuel</a:t>
            </a:r>
          </a:p>
          <a:p>
            <a:r>
              <a:rPr lang="fr-FR" dirty="0"/>
              <a:t>On sauvegarde l’état initial</a:t>
            </a:r>
          </a:p>
          <a:p>
            <a:r>
              <a:rPr lang="fr-FR" dirty="0"/>
              <a:t>On sauvegarde la suite d’évènements</a:t>
            </a:r>
          </a:p>
          <a:p>
            <a:pPr marL="0" indent="0">
              <a:buNone/>
            </a:pPr>
            <a:endParaRPr lang="fr-FR" dirty="0"/>
          </a:p>
        </p:txBody>
      </p:sp>
      <p:graphicFrame>
        <p:nvGraphicFramePr>
          <p:cNvPr id="4" name="Diagramme 3"/>
          <p:cNvGraphicFramePr/>
          <p:nvPr>
            <p:extLst>
              <p:ext uri="{D42A27DB-BD31-4B8C-83A1-F6EECF244321}">
                <p14:modId xmlns:p14="http://schemas.microsoft.com/office/powerpoint/2010/main" val="3016220712"/>
              </p:ext>
            </p:extLst>
          </p:nvPr>
        </p:nvGraphicFramePr>
        <p:xfrm>
          <a:off x="3931920" y="4406900"/>
          <a:ext cx="5811520" cy="152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p:cNvSpPr txBox="1"/>
          <p:nvPr/>
        </p:nvSpPr>
        <p:spPr>
          <a:xfrm>
            <a:off x="8612068" y="4436388"/>
            <a:ext cx="1253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Event Store</a:t>
            </a:r>
          </a:p>
        </p:txBody>
      </p:sp>
      <p:sp>
        <p:nvSpPr>
          <p:cNvPr id="7" name="Ellipse 6"/>
          <p:cNvSpPr/>
          <p:nvPr/>
        </p:nvSpPr>
        <p:spPr>
          <a:xfrm>
            <a:off x="1524000" y="4066044"/>
            <a:ext cx="2286000" cy="220825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Modèle</a:t>
            </a:r>
          </a:p>
        </p:txBody>
      </p:sp>
      <p:sp>
        <p:nvSpPr>
          <p:cNvPr id="9" name="ZoneTexte 8"/>
          <p:cNvSpPr txBox="1"/>
          <p:nvPr/>
        </p:nvSpPr>
        <p:spPr>
          <a:xfrm>
            <a:off x="9604703" y="3785434"/>
            <a:ext cx="838563" cy="369332"/>
          </a:xfrm>
          <a:prstGeom prst="rect">
            <a:avLst/>
          </a:prstGeom>
          <a:noFill/>
        </p:spPr>
        <p:txBody>
          <a:bodyPr wrap="none" rtlCol="0">
            <a:spAutoFit/>
          </a:bodyPr>
          <a:lstStyle/>
          <a:p>
            <a:r>
              <a:rPr lang="fr-FR" dirty="0" err="1"/>
              <a:t>Facade</a:t>
            </a:r>
            <a:endParaRPr lang="fr-FR" dirty="0"/>
          </a:p>
        </p:txBody>
      </p:sp>
      <p:cxnSp>
        <p:nvCxnSpPr>
          <p:cNvPr id="11" name="Connecteur droit avec flèche 10"/>
          <p:cNvCxnSpPr/>
          <p:nvPr/>
        </p:nvCxnSpPr>
        <p:spPr>
          <a:xfrm flipH="1">
            <a:off x="10627360" y="4317999"/>
            <a:ext cx="1280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10627360" y="5486400"/>
            <a:ext cx="1322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18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957560" cy="1325563"/>
          </a:xfrm>
        </p:spPr>
        <p:txBody>
          <a:bodyPr/>
          <a:lstStyle/>
          <a:p>
            <a:r>
              <a:rPr lang="fr-FR" dirty="0"/>
              <a:t>CQRS - Command </a:t>
            </a:r>
            <a:r>
              <a:rPr lang="fr-FR" dirty="0" err="1"/>
              <a:t>Query</a:t>
            </a:r>
            <a:r>
              <a:rPr lang="fr-FR" dirty="0"/>
              <a:t> </a:t>
            </a:r>
            <a:r>
              <a:rPr lang="fr-FR" dirty="0" err="1"/>
              <a:t>Responsibility</a:t>
            </a:r>
            <a:r>
              <a:rPr lang="fr-FR" dirty="0"/>
              <a:t> </a:t>
            </a:r>
            <a:r>
              <a:rPr lang="fr-FR" dirty="0" err="1"/>
              <a:t>Segregation</a:t>
            </a:r>
            <a:endParaRPr lang="fr-FR" dirty="0"/>
          </a:p>
        </p:txBody>
      </p:sp>
      <p:sp>
        <p:nvSpPr>
          <p:cNvPr id="3" name="Espace réservé du contenu 2"/>
          <p:cNvSpPr>
            <a:spLocks noGrp="1"/>
          </p:cNvSpPr>
          <p:nvPr>
            <p:ph idx="1"/>
          </p:nvPr>
        </p:nvSpPr>
        <p:spPr/>
        <p:txBody>
          <a:bodyPr/>
          <a:lstStyle/>
          <a:p>
            <a:r>
              <a:rPr lang="fr-FR" dirty="0"/>
              <a:t>Séparer la lecture de données QUERY</a:t>
            </a:r>
          </a:p>
          <a:p>
            <a:r>
              <a:rPr lang="fr-FR" dirty="0"/>
              <a:t>Séparer l’écriture COMMAND</a:t>
            </a:r>
          </a:p>
        </p:txBody>
      </p:sp>
      <p:sp>
        <p:nvSpPr>
          <p:cNvPr id="4" name="Cylindre 3"/>
          <p:cNvSpPr/>
          <p:nvPr/>
        </p:nvSpPr>
        <p:spPr>
          <a:xfrm>
            <a:off x="1899920" y="3749040"/>
            <a:ext cx="1625600" cy="17678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5161280" y="3505200"/>
            <a:ext cx="246888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Query</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5171440" y="4826000"/>
            <a:ext cx="2458720" cy="782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Command</a:t>
            </a:r>
          </a:p>
        </p:txBody>
      </p:sp>
      <p:cxnSp>
        <p:nvCxnSpPr>
          <p:cNvPr id="8" name="Connecteur droit avec flèche 7"/>
          <p:cNvCxnSpPr>
            <a:endCxn id="5" idx="1"/>
          </p:cNvCxnSpPr>
          <p:nvPr/>
        </p:nvCxnSpPr>
        <p:spPr>
          <a:xfrm flipV="1">
            <a:off x="3525520" y="3886200"/>
            <a:ext cx="1635760" cy="51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6" idx="1"/>
          </p:cNvCxnSpPr>
          <p:nvPr/>
        </p:nvCxnSpPr>
        <p:spPr>
          <a:xfrm flipH="1" flipV="1">
            <a:off x="3525520" y="4964114"/>
            <a:ext cx="1645920" cy="25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3"/>
          </p:cNvCxnSpPr>
          <p:nvPr/>
        </p:nvCxnSpPr>
        <p:spPr>
          <a:xfrm>
            <a:off x="7630160" y="3886200"/>
            <a:ext cx="2296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endCxn id="6" idx="3"/>
          </p:cNvCxnSpPr>
          <p:nvPr/>
        </p:nvCxnSpPr>
        <p:spPr>
          <a:xfrm flipH="1">
            <a:off x="7630160" y="5171440"/>
            <a:ext cx="2286000" cy="4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903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 Serveur</a:t>
            </a:r>
          </a:p>
        </p:txBody>
      </p:sp>
      <p:sp>
        <p:nvSpPr>
          <p:cNvPr id="3" name="Espace réservé du contenu 2"/>
          <p:cNvSpPr>
            <a:spLocks noGrp="1"/>
          </p:cNvSpPr>
          <p:nvPr>
            <p:ph idx="1"/>
          </p:nvPr>
        </p:nvSpPr>
        <p:spPr/>
        <p:txBody>
          <a:bodyPr/>
          <a:lstStyle/>
          <a:p>
            <a:r>
              <a:rPr lang="fr-FR" dirty="0"/>
              <a:t>Les clients connaissent les serveurs</a:t>
            </a:r>
          </a:p>
          <a:p>
            <a:r>
              <a:rPr lang="fr-FR" dirty="0"/>
              <a:t>Les serveurs ne connaissent pas les clients</a:t>
            </a:r>
          </a:p>
          <a:p>
            <a:r>
              <a:rPr lang="fr-FR" dirty="0"/>
              <a:t>Séparation des tâches</a:t>
            </a:r>
          </a:p>
        </p:txBody>
      </p:sp>
      <p:grpSp>
        <p:nvGrpSpPr>
          <p:cNvPr id="41" name="Groupe 40"/>
          <p:cNvGrpSpPr/>
          <p:nvPr/>
        </p:nvGrpSpPr>
        <p:grpSpPr>
          <a:xfrm>
            <a:off x="1707427" y="3465095"/>
            <a:ext cx="2766717" cy="2711868"/>
            <a:chOff x="1077121" y="3180348"/>
            <a:chExt cx="2931255" cy="2996615"/>
          </a:xfrm>
        </p:grpSpPr>
        <p:sp>
          <p:nvSpPr>
            <p:cNvPr id="5" name="Rectangle 4"/>
            <p:cNvSpPr/>
            <p:nvPr/>
          </p:nvSpPr>
          <p:spPr>
            <a:xfrm>
              <a:off x="1628808" y="3180348"/>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grpSp>
          <p:nvGrpSpPr>
            <p:cNvPr id="6" name="Groupe 5"/>
            <p:cNvGrpSpPr/>
            <p:nvPr/>
          </p:nvGrpSpPr>
          <p:grpSpPr>
            <a:xfrm>
              <a:off x="3163192" y="3303871"/>
              <a:ext cx="244151" cy="314426"/>
              <a:chOff x="9640994" y="1524000"/>
              <a:chExt cx="681566" cy="548640"/>
            </a:xfrm>
          </p:grpSpPr>
          <p:sp>
            <p:nvSpPr>
              <p:cNvPr id="7" name="Rectangle 6"/>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Rectangle 7"/>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 name="Rectangle 8"/>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10" name="Rectangle 9"/>
            <p:cNvSpPr/>
            <p:nvPr/>
          </p:nvSpPr>
          <p:spPr>
            <a:xfrm>
              <a:off x="1628808" y="5026744"/>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grpSp>
          <p:nvGrpSpPr>
            <p:cNvPr id="11" name="Groupe 10"/>
            <p:cNvGrpSpPr/>
            <p:nvPr/>
          </p:nvGrpSpPr>
          <p:grpSpPr>
            <a:xfrm>
              <a:off x="3163192" y="5150267"/>
              <a:ext cx="244151" cy="314426"/>
              <a:chOff x="9640994" y="1524000"/>
              <a:chExt cx="681566" cy="548640"/>
            </a:xfrm>
          </p:grpSpPr>
          <p:sp>
            <p:nvSpPr>
              <p:cNvPr id="12" name="Rectangle 11"/>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3" name="Rectangle 12"/>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4" name="Rectangle 13"/>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cxnSp>
          <p:nvCxnSpPr>
            <p:cNvPr id="16" name="Connecteur droit avec flèche 15"/>
            <p:cNvCxnSpPr/>
            <p:nvPr/>
          </p:nvCxnSpPr>
          <p:spPr>
            <a:xfrm>
              <a:off x="2002054" y="4330567"/>
              <a:ext cx="0"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022332" y="4330567"/>
              <a:ext cx="9625"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1077121" y="4493989"/>
              <a:ext cx="924933" cy="369332"/>
            </a:xfrm>
            <a:prstGeom prst="rect">
              <a:avLst/>
            </a:prstGeom>
            <a:noFill/>
          </p:spPr>
          <p:txBody>
            <a:bodyPr wrap="none" rtlCol="0">
              <a:spAutoFit/>
            </a:bodyPr>
            <a:lstStyle/>
            <a:p>
              <a:r>
                <a:rPr lang="fr-FR" dirty="0"/>
                <a:t>requête</a:t>
              </a:r>
            </a:p>
          </p:txBody>
        </p:sp>
        <p:sp>
          <p:nvSpPr>
            <p:cNvPr id="20" name="ZoneTexte 19"/>
            <p:cNvSpPr txBox="1"/>
            <p:nvPr/>
          </p:nvSpPr>
          <p:spPr>
            <a:xfrm>
              <a:off x="3060488" y="4493989"/>
              <a:ext cx="947888" cy="369332"/>
            </a:xfrm>
            <a:prstGeom prst="rect">
              <a:avLst/>
            </a:prstGeom>
            <a:noFill/>
          </p:spPr>
          <p:txBody>
            <a:bodyPr wrap="none" rtlCol="0">
              <a:spAutoFit/>
            </a:bodyPr>
            <a:lstStyle/>
            <a:p>
              <a:r>
                <a:rPr lang="fr-FR" dirty="0"/>
                <a:t>réponse</a:t>
              </a:r>
            </a:p>
          </p:txBody>
        </p:sp>
      </p:grpSp>
      <p:grpSp>
        <p:nvGrpSpPr>
          <p:cNvPr id="42" name="Groupe 41"/>
          <p:cNvGrpSpPr/>
          <p:nvPr/>
        </p:nvGrpSpPr>
        <p:grpSpPr>
          <a:xfrm>
            <a:off x="7180446" y="3261462"/>
            <a:ext cx="3781125" cy="2784895"/>
            <a:chOff x="6901314" y="3051208"/>
            <a:chExt cx="4137259" cy="3198782"/>
          </a:xfrm>
        </p:grpSpPr>
        <p:sp>
          <p:nvSpPr>
            <p:cNvPr id="21" name="Rectangle 20"/>
            <p:cNvSpPr/>
            <p:nvPr/>
          </p:nvSpPr>
          <p:spPr>
            <a:xfrm>
              <a:off x="6901314"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sp>
          <p:nvSpPr>
            <p:cNvPr id="22" name="Rectangle 21"/>
            <p:cNvSpPr/>
            <p:nvPr/>
          </p:nvSpPr>
          <p:spPr>
            <a:xfrm>
              <a:off x="9835415"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cxnSp>
          <p:nvCxnSpPr>
            <p:cNvPr id="24" name="Connecteur droit 23"/>
            <p:cNvCxnSpPr>
              <a:stCxn id="21" idx="2"/>
            </p:cNvCxnSpPr>
            <p:nvPr/>
          </p:nvCxnSpPr>
          <p:spPr>
            <a:xfrm>
              <a:off x="750289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1045945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430703"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7" name="Rectangle 26"/>
            <p:cNvSpPr/>
            <p:nvPr/>
          </p:nvSpPr>
          <p:spPr>
            <a:xfrm>
              <a:off x="10403306"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8" name="Rectangle 27"/>
            <p:cNvSpPr/>
            <p:nvPr/>
          </p:nvSpPr>
          <p:spPr>
            <a:xfrm>
              <a:off x="10486725" y="4663018"/>
              <a:ext cx="176462" cy="620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cxnSp>
          <p:nvCxnSpPr>
            <p:cNvPr id="30" name="Connecteur droit avec flèche 29"/>
            <p:cNvCxnSpPr/>
            <p:nvPr/>
          </p:nvCxnSpPr>
          <p:spPr>
            <a:xfrm>
              <a:off x="7584707" y="4235116"/>
              <a:ext cx="2818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 en angle 31"/>
            <p:cNvCxnSpPr>
              <a:endCxn id="28" idx="3"/>
            </p:cNvCxnSpPr>
            <p:nvPr/>
          </p:nvCxnSpPr>
          <p:spPr>
            <a:xfrm rot="16200000" flipH="1">
              <a:off x="10379353" y="4689591"/>
              <a:ext cx="479436" cy="88231"/>
            </a:xfrm>
            <a:prstGeom prst="bentConnector4">
              <a:avLst>
                <a:gd name="adj1" fmla="val -441"/>
                <a:gd name="adj2" fmla="val 3590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H="1">
              <a:off x="7584708" y="5717356"/>
              <a:ext cx="281859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578412" y="3816628"/>
              <a:ext cx="924933" cy="369332"/>
            </a:xfrm>
            <a:prstGeom prst="rect">
              <a:avLst/>
            </a:prstGeom>
            <a:noFill/>
          </p:spPr>
          <p:txBody>
            <a:bodyPr wrap="none" rtlCol="0">
              <a:spAutoFit/>
            </a:bodyPr>
            <a:lstStyle/>
            <a:p>
              <a:r>
                <a:rPr lang="fr-FR" dirty="0"/>
                <a:t>requête</a:t>
              </a:r>
            </a:p>
          </p:txBody>
        </p:sp>
        <p:sp>
          <p:nvSpPr>
            <p:cNvPr id="38" name="ZoneTexte 37"/>
            <p:cNvSpPr txBox="1"/>
            <p:nvPr/>
          </p:nvSpPr>
          <p:spPr>
            <a:xfrm>
              <a:off x="8537853" y="5768329"/>
              <a:ext cx="947888" cy="369332"/>
            </a:xfrm>
            <a:prstGeom prst="rect">
              <a:avLst/>
            </a:prstGeom>
            <a:noFill/>
          </p:spPr>
          <p:txBody>
            <a:bodyPr wrap="none" rtlCol="0">
              <a:spAutoFit/>
            </a:bodyPr>
            <a:lstStyle/>
            <a:p>
              <a:r>
                <a:rPr lang="fr-FR" dirty="0"/>
                <a:t>réponse</a:t>
              </a:r>
            </a:p>
          </p:txBody>
        </p:sp>
      </p:grpSp>
    </p:spTree>
    <p:extLst>
      <p:ext uri="{BB962C8B-B14F-4D97-AF65-F5344CB8AC3E}">
        <p14:creationId xmlns:p14="http://schemas.microsoft.com/office/powerpoint/2010/main" val="1025832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Distribuée</a:t>
            </a:r>
          </a:p>
        </p:txBody>
      </p:sp>
      <p:sp>
        <p:nvSpPr>
          <p:cNvPr id="3" name="Espace réservé du contenu 2"/>
          <p:cNvSpPr>
            <a:spLocks noGrp="1"/>
          </p:cNvSpPr>
          <p:nvPr>
            <p:ph idx="1"/>
          </p:nvPr>
        </p:nvSpPr>
        <p:spPr/>
        <p:txBody>
          <a:bodyPr/>
          <a:lstStyle/>
          <a:p>
            <a:r>
              <a:rPr lang="fr-FR" dirty="0"/>
              <a:t>Chaque nœud est à la fois client et serveur</a:t>
            </a:r>
          </a:p>
          <a:p>
            <a:r>
              <a:rPr lang="fr-FR" dirty="0"/>
              <a:t>P2P</a:t>
            </a:r>
          </a:p>
          <a:p>
            <a:r>
              <a:rPr lang="fr-FR" dirty="0"/>
              <a:t>Paradigme de programmation</a:t>
            </a:r>
          </a:p>
        </p:txBody>
      </p:sp>
      <p:grpSp>
        <p:nvGrpSpPr>
          <p:cNvPr id="30" name="Groupe 29"/>
          <p:cNvGrpSpPr/>
          <p:nvPr/>
        </p:nvGrpSpPr>
        <p:grpSpPr>
          <a:xfrm>
            <a:off x="5885180" y="3383280"/>
            <a:ext cx="3350260" cy="2336800"/>
            <a:chOff x="5407660" y="2966720"/>
            <a:chExt cx="4071620" cy="2966720"/>
          </a:xfrm>
        </p:grpSpPr>
        <p:sp>
          <p:nvSpPr>
            <p:cNvPr id="4" name="Ellipse 3"/>
            <p:cNvSpPr/>
            <p:nvPr/>
          </p:nvSpPr>
          <p:spPr>
            <a:xfrm>
              <a:off x="6278880" y="34137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7975600" y="29667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788400" y="4480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7203440" y="5242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407660" y="48971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4" idx="6"/>
            </p:cNvCxnSpPr>
            <p:nvPr/>
          </p:nvCxnSpPr>
          <p:spPr>
            <a:xfrm flipV="1">
              <a:off x="6969760" y="3362960"/>
              <a:ext cx="965200" cy="396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5"/>
            </p:cNvCxnSpPr>
            <p:nvPr/>
          </p:nvCxnSpPr>
          <p:spPr>
            <a:xfrm>
              <a:off x="8565303" y="3556423"/>
              <a:ext cx="405977" cy="924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4" idx="3"/>
              <a:endCxn id="8" idx="7"/>
            </p:cNvCxnSpPr>
            <p:nvPr/>
          </p:nvCxnSpPr>
          <p:spPr>
            <a:xfrm flipH="1">
              <a:off x="5997363" y="4003463"/>
              <a:ext cx="382694" cy="9948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8" idx="5"/>
            </p:cNvCxnSpPr>
            <p:nvPr/>
          </p:nvCxnSpPr>
          <p:spPr>
            <a:xfrm>
              <a:off x="5997363" y="5486823"/>
              <a:ext cx="1195494" cy="1011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7" idx="6"/>
            </p:cNvCxnSpPr>
            <p:nvPr/>
          </p:nvCxnSpPr>
          <p:spPr>
            <a:xfrm flipV="1">
              <a:off x="7894320" y="4998297"/>
              <a:ext cx="894080" cy="5897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7630160" y="3657600"/>
              <a:ext cx="690880" cy="1648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6736080" y="4104640"/>
              <a:ext cx="568537" cy="1239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8" idx="6"/>
              <a:endCxn id="5" idx="3"/>
            </p:cNvCxnSpPr>
            <p:nvPr/>
          </p:nvCxnSpPr>
          <p:spPr>
            <a:xfrm flipV="1">
              <a:off x="6098540" y="3556423"/>
              <a:ext cx="1978237" cy="1686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endCxn id="6" idx="2"/>
            </p:cNvCxnSpPr>
            <p:nvPr/>
          </p:nvCxnSpPr>
          <p:spPr>
            <a:xfrm flipV="1">
              <a:off x="6098540" y="4826000"/>
              <a:ext cx="2689860" cy="55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6" idx="1"/>
            </p:cNvCxnSpPr>
            <p:nvPr/>
          </p:nvCxnSpPr>
          <p:spPr>
            <a:xfrm flipH="1" flipV="1">
              <a:off x="6969760" y="3879321"/>
              <a:ext cx="1919817" cy="7024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165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MVC – Modèle Vue Contrôleur</a:t>
            </a:r>
          </a:p>
        </p:txBody>
      </p:sp>
      <p:sp>
        <p:nvSpPr>
          <p:cNvPr id="3" name="Espace réservé du contenu 2"/>
          <p:cNvSpPr>
            <a:spLocks noGrp="1"/>
          </p:cNvSpPr>
          <p:nvPr>
            <p:ph idx="1"/>
          </p:nvPr>
        </p:nvSpPr>
        <p:spPr/>
        <p:txBody>
          <a:bodyPr/>
          <a:lstStyle/>
          <a:p>
            <a:r>
              <a:rPr lang="fr-FR" dirty="0"/>
              <a:t>Modèle contient les données</a:t>
            </a:r>
          </a:p>
          <a:p>
            <a:r>
              <a:rPr lang="fr-FR" dirty="0"/>
              <a:t>Vue présente les données</a:t>
            </a:r>
          </a:p>
          <a:p>
            <a:r>
              <a:rPr lang="fr-FR" dirty="0"/>
              <a:t>Contrôleur traite les actions</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Contrôleur</a:t>
            </a:r>
          </a:p>
        </p:txBody>
      </p:sp>
      <p:cxnSp>
        <p:nvCxnSpPr>
          <p:cNvPr id="8" name="Connecteur droit avec flèche 7"/>
          <p:cNvCxnSpPr>
            <a:stCxn id="4" idx="2"/>
            <a:endCxn id="5" idx="0"/>
          </p:cNvCxnSpPr>
          <p:nvPr/>
        </p:nvCxnSpPr>
        <p:spPr>
          <a:xfrm flipH="1">
            <a:off x="6750518" y="3724977"/>
            <a:ext cx="1233638"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6" idx="1"/>
            <a:endCxn id="5" idx="3"/>
          </p:cNvCxnSpPr>
          <p:nvPr/>
        </p:nvCxnSpPr>
        <p:spPr>
          <a:xfrm flipH="1">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479405" y="3724977"/>
            <a:ext cx="1251285" cy="11197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20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MVP – Modèle Vue Présentation</a:t>
            </a:r>
          </a:p>
        </p:txBody>
      </p:sp>
      <p:sp>
        <p:nvSpPr>
          <p:cNvPr id="3" name="Espace réservé du contenu 2"/>
          <p:cNvSpPr>
            <a:spLocks noGrp="1"/>
          </p:cNvSpPr>
          <p:nvPr>
            <p:ph idx="1"/>
          </p:nvPr>
        </p:nvSpPr>
        <p:spPr>
          <a:xfrm>
            <a:off x="838200" y="1825625"/>
            <a:ext cx="5994132" cy="4351338"/>
          </a:xfrm>
        </p:spPr>
        <p:txBody>
          <a:bodyPr/>
          <a:lstStyle/>
          <a:p>
            <a:r>
              <a:rPr lang="fr-FR" dirty="0"/>
              <a:t>Pas d’interaction entre la vue et le modèle</a:t>
            </a:r>
          </a:p>
          <a:p>
            <a:r>
              <a:rPr lang="fr-FR" dirty="0"/>
              <a:t>La présentation organise les données à afficher dans la vue</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cxnSp>
        <p:nvCxnSpPr>
          <p:cNvPr id="8" name="Connecteur droit avec flèche 7"/>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7477225" y="5210443"/>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8181474" y="3724977"/>
            <a:ext cx="1183907"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5" idx="3"/>
            <a:endCxn id="6" idx="1"/>
          </p:cNvCxnSpPr>
          <p:nvPr/>
        </p:nvCxnSpPr>
        <p:spPr>
          <a:xfrm>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51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3 - Tiers</a:t>
            </a:r>
          </a:p>
        </p:txBody>
      </p:sp>
      <p:sp>
        <p:nvSpPr>
          <p:cNvPr id="3" name="Espace réservé du contenu 2"/>
          <p:cNvSpPr>
            <a:spLocks noGrp="1"/>
          </p:cNvSpPr>
          <p:nvPr>
            <p:ph idx="1"/>
          </p:nvPr>
        </p:nvSpPr>
        <p:spPr/>
        <p:txBody>
          <a:bodyPr/>
          <a:lstStyle/>
          <a:p>
            <a:r>
              <a:rPr lang="fr-FR" dirty="0"/>
              <a:t>Présentation </a:t>
            </a:r>
          </a:p>
          <a:p>
            <a:r>
              <a:rPr lang="fr-FR" dirty="0"/>
              <a:t>Traitement métier</a:t>
            </a:r>
          </a:p>
          <a:p>
            <a:r>
              <a:rPr lang="fr-FR" dirty="0"/>
              <a:t>Persistance des données</a:t>
            </a:r>
          </a:p>
        </p:txBody>
      </p:sp>
      <p:sp>
        <p:nvSpPr>
          <p:cNvPr id="4" name="Rectangle 3"/>
          <p:cNvSpPr/>
          <p:nvPr/>
        </p:nvSpPr>
        <p:spPr>
          <a:xfrm>
            <a:off x="6102417" y="1825625"/>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5" name="Rectangle 4"/>
          <p:cNvSpPr/>
          <p:nvPr/>
        </p:nvSpPr>
        <p:spPr>
          <a:xfrm>
            <a:off x="6102417" y="3190808"/>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
        <p:nvSpPr>
          <p:cNvPr id="6" name="Rectangle 5"/>
          <p:cNvSpPr/>
          <p:nvPr/>
        </p:nvSpPr>
        <p:spPr>
          <a:xfrm>
            <a:off x="6102417" y="4555991"/>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cxnSp>
        <p:nvCxnSpPr>
          <p:cNvPr id="8" name="Connecteur droit avec flèche 7"/>
          <p:cNvCxnSpPr/>
          <p:nvPr/>
        </p:nvCxnSpPr>
        <p:spPr>
          <a:xfrm>
            <a:off x="7209322" y="2470517"/>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7584707" y="2470517"/>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7190071" y="3835700"/>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7565456" y="3835700"/>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818"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203" y="1620487"/>
            <a:ext cx="1833597" cy="1055167"/>
          </a:xfrm>
          <a:prstGeom prst="rect">
            <a:avLst/>
          </a:prstGeom>
          <a:noFill/>
          <a:effectLst>
            <a:outerShdw blurRad="50800" dist="50800" dir="5400000" algn="ctr"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4820" name="Picture 4" descr="Résultat de recherche d'images pour &quot;gears&quot;"/>
          <p:cNvPicPr>
            <a:picLocks noChangeAspect="1" noChangeArrowheads="1"/>
          </p:cNvPicPr>
          <p:nvPr/>
        </p:nvPicPr>
        <p:blipFill rotWithShape="1">
          <a:blip r:embed="rId3">
            <a:extLst>
              <a:ext uri="{28A0092B-C50C-407E-A947-70E740481C1C}">
                <a14:useLocalDpi xmlns:a14="http://schemas.microsoft.com/office/drawing/2010/main" val="0"/>
              </a:ext>
            </a:extLst>
          </a:blip>
          <a:srcRect l="53936"/>
          <a:stretch/>
        </p:blipFill>
        <p:spPr bwMode="auto">
          <a:xfrm>
            <a:off x="10030179" y="3214680"/>
            <a:ext cx="813644" cy="807752"/>
          </a:xfrm>
          <a:prstGeom prst="rect">
            <a:avLst/>
          </a:prstGeom>
          <a:noFill/>
          <a:effectLst>
            <a:outerShdw blurRad="50800" dist="50800" dir="5400000" algn="ctr" rotWithShape="0">
              <a:srgbClr val="000000">
                <a:alpha val="36000"/>
              </a:srgbClr>
            </a:outerShdw>
          </a:effectLst>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bdd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0045" y="4462559"/>
            <a:ext cx="753778" cy="831755"/>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10555410" y="2800548"/>
            <a:ext cx="576825" cy="369332"/>
          </a:xfrm>
          <a:prstGeom prst="rect">
            <a:avLst/>
          </a:prstGeom>
          <a:noFill/>
        </p:spPr>
        <p:txBody>
          <a:bodyPr wrap="none" rtlCol="0">
            <a:spAutoFit/>
          </a:bodyPr>
          <a:lstStyle/>
          <a:p>
            <a:r>
              <a:rPr lang="fr-FR" dirty="0"/>
              <a:t>http</a:t>
            </a:r>
          </a:p>
        </p:txBody>
      </p:sp>
      <p:grpSp>
        <p:nvGrpSpPr>
          <p:cNvPr id="19" name="Groupe 18"/>
          <p:cNvGrpSpPr/>
          <p:nvPr/>
        </p:nvGrpSpPr>
        <p:grpSpPr>
          <a:xfrm>
            <a:off x="11056486" y="4022432"/>
            <a:ext cx="297314" cy="496916"/>
            <a:chOff x="3426594" y="4462559"/>
            <a:chExt cx="712269" cy="831755"/>
          </a:xfrm>
        </p:grpSpPr>
        <p:sp>
          <p:nvSpPr>
            <p:cNvPr id="15" name="Rectangle : avec coin rogné 14"/>
            <p:cNvSpPr/>
            <p:nvPr/>
          </p:nvSpPr>
          <p:spPr>
            <a:xfrm>
              <a:off x="3426594" y="4462559"/>
              <a:ext cx="712269" cy="831755"/>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sz="1200" dirty="0"/>
            </a:p>
          </p:txBody>
        </p:sp>
        <p:sp>
          <p:nvSpPr>
            <p:cNvPr id="18" name="Triangle rectangle 17"/>
            <p:cNvSpPr/>
            <p:nvPr/>
          </p:nvSpPr>
          <p:spPr>
            <a:xfrm>
              <a:off x="4027896" y="4475029"/>
              <a:ext cx="98018" cy="96972"/>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23" name="ZoneTexte 22"/>
          <p:cNvSpPr txBox="1"/>
          <p:nvPr/>
        </p:nvSpPr>
        <p:spPr>
          <a:xfrm>
            <a:off x="11056486" y="4462559"/>
            <a:ext cx="729239" cy="369332"/>
          </a:xfrm>
          <a:prstGeom prst="rect">
            <a:avLst/>
          </a:prstGeom>
          <a:noFill/>
        </p:spPr>
        <p:txBody>
          <a:bodyPr wrap="none" rtlCol="0">
            <a:spAutoFit/>
          </a:bodyPr>
          <a:lstStyle/>
          <a:p>
            <a:r>
              <a:rPr lang="fr-FR" dirty="0" err="1"/>
              <a:t>query</a:t>
            </a:r>
            <a:endParaRPr lang="fr-FR" dirty="0"/>
          </a:p>
        </p:txBody>
      </p:sp>
    </p:spTree>
    <p:extLst>
      <p:ext uri="{BB962C8B-B14F-4D97-AF65-F5344CB8AC3E}">
        <p14:creationId xmlns:p14="http://schemas.microsoft.com/office/powerpoint/2010/main" val="372203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p:txBody>
          <a:bodyPr/>
          <a:lstStyle/>
          <a:p>
            <a:r>
              <a:rPr lang="fr-FR" dirty="0"/>
              <a:t>Qu’est ce qu’est l’architecture ?</a:t>
            </a:r>
          </a:p>
          <a:p>
            <a:r>
              <a:rPr lang="fr-FR" dirty="0"/>
              <a:t>Atelier conception document</a:t>
            </a:r>
          </a:p>
          <a:p>
            <a:r>
              <a:rPr lang="fr-FR" dirty="0"/>
              <a:t>Architecture micro-service</a:t>
            </a:r>
          </a:p>
          <a:p>
            <a:r>
              <a:rPr lang="fr-FR" dirty="0"/>
              <a:t>Atelier micro-service</a:t>
            </a:r>
          </a:p>
          <a:p>
            <a:endParaRPr lang="fr-FR" dirty="0"/>
          </a:p>
          <a:p>
            <a:endParaRPr lang="fr-FR" dirty="0"/>
          </a:p>
        </p:txBody>
      </p:sp>
      <p:pic>
        <p:nvPicPr>
          <p:cNvPr id="2050" name="Picture 2" descr="Résultat de recherche d'images pour &quot;architecture&quot;"/>
          <p:cNvPicPr>
            <a:picLocks noChangeAspect="1" noChangeArrowheads="1"/>
          </p:cNvPicPr>
          <p:nvPr/>
        </p:nvPicPr>
        <p:blipFill rotWithShape="1">
          <a:blip r:embed="rId2">
            <a:extLst>
              <a:ext uri="{28A0092B-C50C-407E-A947-70E740481C1C}">
                <a14:useLocalDpi xmlns:a14="http://schemas.microsoft.com/office/drawing/2010/main" val="0"/>
              </a:ext>
            </a:extLst>
          </a:blip>
          <a:srcRect l="46300"/>
          <a:stretch/>
        </p:blipFill>
        <p:spPr bwMode="auto">
          <a:xfrm>
            <a:off x="5975942" y="1583702"/>
            <a:ext cx="5923825" cy="330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102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 - Tiers</a:t>
            </a:r>
          </a:p>
        </p:txBody>
      </p:sp>
      <p:sp>
        <p:nvSpPr>
          <p:cNvPr id="3" name="Espace réservé du contenu 2"/>
          <p:cNvSpPr>
            <a:spLocks noGrp="1"/>
          </p:cNvSpPr>
          <p:nvPr>
            <p:ph idx="1"/>
          </p:nvPr>
        </p:nvSpPr>
        <p:spPr>
          <a:xfrm>
            <a:off x="706120" y="1825625"/>
            <a:ext cx="10515600" cy="4351338"/>
          </a:xfrm>
        </p:spPr>
        <p:txBody>
          <a:bodyPr/>
          <a:lstStyle/>
          <a:p>
            <a:r>
              <a:rPr lang="fr-FR" dirty="0"/>
              <a:t>Empilement de couches</a:t>
            </a:r>
          </a:p>
          <a:p>
            <a:r>
              <a:rPr lang="fr-FR" dirty="0"/>
              <a:t>Chaque couche a sa propre responsabilité et utilise la couche immédiatement en dessous</a:t>
            </a:r>
          </a:p>
        </p:txBody>
      </p:sp>
      <p:sp>
        <p:nvSpPr>
          <p:cNvPr id="4" name="Rectangle 3"/>
          <p:cNvSpPr/>
          <p:nvPr/>
        </p:nvSpPr>
        <p:spPr>
          <a:xfrm>
            <a:off x="8747760" y="3290729"/>
            <a:ext cx="1696720" cy="45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Présentation</a:t>
            </a:r>
          </a:p>
        </p:txBody>
      </p:sp>
      <p:sp>
        <p:nvSpPr>
          <p:cNvPr id="6" name="Rectangle 5"/>
          <p:cNvSpPr/>
          <p:nvPr/>
        </p:nvSpPr>
        <p:spPr>
          <a:xfrm>
            <a:off x="8747760" y="3762534"/>
            <a:ext cx="1696720" cy="477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Contrôleur</a:t>
            </a:r>
          </a:p>
        </p:txBody>
      </p:sp>
      <p:sp>
        <p:nvSpPr>
          <p:cNvPr id="7" name="Rectangle 6"/>
          <p:cNvSpPr/>
          <p:nvPr/>
        </p:nvSpPr>
        <p:spPr>
          <a:xfrm>
            <a:off x="8747760" y="4206082"/>
            <a:ext cx="1696720" cy="4589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Service</a:t>
            </a:r>
          </a:p>
        </p:txBody>
      </p:sp>
      <p:sp>
        <p:nvSpPr>
          <p:cNvPr id="8" name="Rectangle 7"/>
          <p:cNvSpPr/>
          <p:nvPr/>
        </p:nvSpPr>
        <p:spPr>
          <a:xfrm>
            <a:off x="8747760" y="4665028"/>
            <a:ext cx="1696720"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Domaine</a:t>
            </a:r>
          </a:p>
        </p:txBody>
      </p:sp>
      <p:sp>
        <p:nvSpPr>
          <p:cNvPr id="9" name="Rectangle 8"/>
          <p:cNvSpPr/>
          <p:nvPr/>
        </p:nvSpPr>
        <p:spPr>
          <a:xfrm>
            <a:off x="8747760" y="5173028"/>
            <a:ext cx="1696720" cy="4725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Persistance</a:t>
            </a:r>
          </a:p>
        </p:txBody>
      </p:sp>
      <p:sp>
        <p:nvSpPr>
          <p:cNvPr id="10" name="Rectangle 9"/>
          <p:cNvSpPr/>
          <p:nvPr/>
        </p:nvSpPr>
        <p:spPr>
          <a:xfrm>
            <a:off x="7716520" y="3290729"/>
            <a:ext cx="508000" cy="235489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Sécurité</a:t>
            </a:r>
          </a:p>
        </p:txBody>
      </p:sp>
      <p:sp>
        <p:nvSpPr>
          <p:cNvPr id="11" name="Rectangle 10"/>
          <p:cNvSpPr/>
          <p:nvPr/>
        </p:nvSpPr>
        <p:spPr>
          <a:xfrm>
            <a:off x="10967720" y="3258106"/>
            <a:ext cx="508000" cy="235489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Technique</a:t>
            </a:r>
          </a:p>
        </p:txBody>
      </p:sp>
    </p:spTree>
    <p:extLst>
      <p:ext uri="{BB962C8B-B14F-4D97-AF65-F5344CB8AC3E}">
        <p14:creationId xmlns:p14="http://schemas.microsoft.com/office/powerpoint/2010/main" val="1601366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Présentation</a:t>
            </a:r>
          </a:p>
        </p:txBody>
      </p:sp>
      <p:sp>
        <p:nvSpPr>
          <p:cNvPr id="3" name="Espace réservé du contenu 2"/>
          <p:cNvSpPr>
            <a:spLocks noGrp="1"/>
          </p:cNvSpPr>
          <p:nvPr>
            <p:ph idx="1"/>
          </p:nvPr>
        </p:nvSpPr>
        <p:spPr/>
        <p:txBody>
          <a:bodyPr/>
          <a:lstStyle/>
          <a:p>
            <a:r>
              <a:rPr lang="fr-FR" dirty="0"/>
              <a:t>Client Lourd</a:t>
            </a:r>
          </a:p>
          <a:p>
            <a:pPr lvl="1"/>
            <a:r>
              <a:rPr lang="fr-FR" dirty="0"/>
              <a:t>Poste client</a:t>
            </a:r>
          </a:p>
          <a:p>
            <a:r>
              <a:rPr lang="fr-FR" dirty="0"/>
              <a:t>Client Léger</a:t>
            </a:r>
          </a:p>
          <a:p>
            <a:pPr lvl="1"/>
            <a:r>
              <a:rPr lang="fr-FR" dirty="0"/>
              <a:t>Navigateur web</a:t>
            </a:r>
          </a:p>
          <a:p>
            <a:pPr lvl="1"/>
            <a:r>
              <a:rPr lang="fr-FR" dirty="0"/>
              <a:t>Ecrans générés sur le serveur</a:t>
            </a:r>
          </a:p>
          <a:p>
            <a:r>
              <a:rPr lang="fr-FR" dirty="0"/>
              <a:t>Client Smart</a:t>
            </a:r>
          </a:p>
          <a:p>
            <a:pPr lvl="1"/>
            <a:r>
              <a:rPr lang="fr-FR" dirty="0"/>
              <a:t>Compromis</a:t>
            </a:r>
          </a:p>
          <a:p>
            <a:pPr lvl="1"/>
            <a:r>
              <a:rPr lang="fr-FR" dirty="0"/>
              <a:t>Single Page Application …</a:t>
            </a:r>
          </a:p>
        </p:txBody>
      </p:sp>
      <p:pic>
        <p:nvPicPr>
          <p:cNvPr id="36868" name="Picture 4"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955" y="2543550"/>
            <a:ext cx="2385468" cy="177641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825" y="4377861"/>
            <a:ext cx="2090737" cy="1576668"/>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Résultat de recherche d'images pour &quot;swing java&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825" y="989806"/>
            <a:ext cx="226926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831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Contrôleur</a:t>
            </a:r>
          </a:p>
        </p:txBody>
      </p:sp>
      <p:sp>
        <p:nvSpPr>
          <p:cNvPr id="3" name="Espace réservé du contenu 2"/>
          <p:cNvSpPr>
            <a:spLocks noGrp="1"/>
          </p:cNvSpPr>
          <p:nvPr>
            <p:ph idx="1"/>
          </p:nvPr>
        </p:nvSpPr>
        <p:spPr/>
        <p:txBody>
          <a:bodyPr/>
          <a:lstStyle/>
          <a:p>
            <a:r>
              <a:rPr lang="fr-FR" dirty="0"/>
              <a:t>Contrôle la cinématique</a:t>
            </a:r>
          </a:p>
          <a:p>
            <a:r>
              <a:rPr lang="fr-FR" dirty="0"/>
              <a:t>Appels de service</a:t>
            </a:r>
          </a:p>
          <a:p>
            <a:r>
              <a:rPr lang="fr-FR" dirty="0"/>
              <a:t>Erreurs et exceptions</a:t>
            </a:r>
          </a:p>
          <a:p>
            <a:endParaRPr lang="fr-FR" dirty="0"/>
          </a:p>
          <a:p>
            <a:r>
              <a:rPr lang="fr-FR" dirty="0"/>
              <a:t>Sessions ?</a:t>
            </a:r>
          </a:p>
          <a:p>
            <a:r>
              <a:rPr lang="fr-FR" dirty="0"/>
              <a:t>Autorisations ?</a:t>
            </a:r>
          </a:p>
        </p:txBody>
      </p:sp>
      <p:pic>
        <p:nvPicPr>
          <p:cNvPr id="38914" name="Picture 2" descr="Résultat de recherche d'images pour &quot;mouvement dynamique&quot;"/>
          <p:cNvPicPr>
            <a:picLocks noChangeAspect="1" noChangeArrowheads="1"/>
          </p:cNvPicPr>
          <p:nvPr/>
        </p:nvPicPr>
        <p:blipFill rotWithShape="1">
          <a:blip r:embed="rId2">
            <a:extLst>
              <a:ext uri="{28A0092B-C50C-407E-A947-70E740481C1C}">
                <a14:useLocalDpi xmlns:a14="http://schemas.microsoft.com/office/drawing/2010/main" val="0"/>
              </a:ext>
            </a:extLst>
          </a:blip>
          <a:srcRect b="8698"/>
          <a:stretch/>
        </p:blipFill>
        <p:spPr bwMode="auto">
          <a:xfrm>
            <a:off x="7899400" y="3567113"/>
            <a:ext cx="2286000" cy="1726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62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Service</a:t>
            </a:r>
          </a:p>
        </p:txBody>
      </p:sp>
      <p:sp>
        <p:nvSpPr>
          <p:cNvPr id="3" name="Espace réservé du contenu 2"/>
          <p:cNvSpPr>
            <a:spLocks noGrp="1"/>
          </p:cNvSpPr>
          <p:nvPr>
            <p:ph idx="1"/>
          </p:nvPr>
        </p:nvSpPr>
        <p:spPr/>
        <p:txBody>
          <a:bodyPr/>
          <a:lstStyle/>
          <a:p>
            <a:r>
              <a:rPr lang="fr-FR" dirty="0"/>
              <a:t>Implémentation de la logique métier</a:t>
            </a:r>
          </a:p>
          <a:p>
            <a:r>
              <a:rPr lang="fr-FR" dirty="0"/>
              <a:t>Sécurité applicative</a:t>
            </a:r>
          </a:p>
          <a:p>
            <a:r>
              <a:rPr lang="fr-FR" dirty="0"/>
              <a:t>Transactions</a:t>
            </a:r>
          </a:p>
          <a:p>
            <a:r>
              <a:rPr lang="fr-FR" dirty="0"/>
              <a:t>Intégrité des transactions</a:t>
            </a:r>
          </a:p>
          <a:p>
            <a:r>
              <a:rPr lang="fr-FR" dirty="0"/>
              <a:t>Appels à la couche domaine</a:t>
            </a:r>
          </a:p>
          <a:p>
            <a:endParaRPr lang="fr-FR" dirty="0"/>
          </a:p>
        </p:txBody>
      </p:sp>
      <p:pic>
        <p:nvPicPr>
          <p:cNvPr id="39938" name="Picture 2" descr="Résultat de recherche d'images pour &quot;workflow&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418" y="2472531"/>
            <a:ext cx="42005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7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Domaine</a:t>
            </a:r>
          </a:p>
        </p:txBody>
      </p:sp>
      <p:sp>
        <p:nvSpPr>
          <p:cNvPr id="3" name="Espace réservé du contenu 2"/>
          <p:cNvSpPr>
            <a:spLocks noGrp="1"/>
          </p:cNvSpPr>
          <p:nvPr>
            <p:ph idx="1"/>
          </p:nvPr>
        </p:nvSpPr>
        <p:spPr/>
        <p:txBody>
          <a:bodyPr/>
          <a:lstStyle/>
          <a:p>
            <a:r>
              <a:rPr lang="fr-FR" dirty="0"/>
              <a:t>Règles métier statiques</a:t>
            </a:r>
          </a:p>
          <a:p>
            <a:pPr lvl="1"/>
            <a:r>
              <a:rPr lang="fr-FR" dirty="0"/>
              <a:t>Sans états</a:t>
            </a:r>
          </a:p>
          <a:p>
            <a:endParaRPr lang="fr-FR" dirty="0"/>
          </a:p>
          <a:p>
            <a:r>
              <a:rPr lang="fr-FR" dirty="0"/>
              <a:t>Accès aux objets métiers</a:t>
            </a:r>
          </a:p>
          <a:p>
            <a:pPr lvl="1"/>
            <a:r>
              <a:rPr lang="fr-FR" dirty="0"/>
              <a:t>Via la couche persistance</a:t>
            </a:r>
          </a:p>
          <a:p>
            <a:endParaRPr lang="fr-FR" dirty="0"/>
          </a:p>
          <a:p>
            <a:r>
              <a:rPr lang="fr-FR" dirty="0"/>
              <a:t>Domaine commun ?</a:t>
            </a:r>
          </a:p>
        </p:txBody>
      </p:sp>
      <p:pic>
        <p:nvPicPr>
          <p:cNvPr id="40962" name="Picture 2" descr="Résultat de recherche d'images pour &quot;just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991" y="3300412"/>
            <a:ext cx="3201834"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0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Persistance</a:t>
            </a:r>
          </a:p>
        </p:txBody>
      </p:sp>
      <p:sp>
        <p:nvSpPr>
          <p:cNvPr id="3" name="Espace réservé du contenu 2"/>
          <p:cNvSpPr>
            <a:spLocks noGrp="1"/>
          </p:cNvSpPr>
          <p:nvPr>
            <p:ph idx="1"/>
          </p:nvPr>
        </p:nvSpPr>
        <p:spPr/>
        <p:txBody>
          <a:bodyPr/>
          <a:lstStyle/>
          <a:p>
            <a:r>
              <a:rPr lang="fr-FR" dirty="0"/>
              <a:t>Opérations CRUD</a:t>
            </a:r>
          </a:p>
          <a:p>
            <a:r>
              <a:rPr lang="fr-FR" dirty="0"/>
              <a:t>Abstraction des DAO et ORM</a:t>
            </a:r>
          </a:p>
          <a:p>
            <a:r>
              <a:rPr lang="fr-FR" dirty="0"/>
              <a:t>Vision objet du modèle</a:t>
            </a:r>
          </a:p>
          <a:p>
            <a:r>
              <a:rPr lang="fr-FR" dirty="0"/>
              <a:t>Supporte les transactions de la couche domaine</a:t>
            </a:r>
          </a:p>
        </p:txBody>
      </p:sp>
      <p:pic>
        <p:nvPicPr>
          <p:cNvPr id="41990" name="Picture 6" descr="Résultat de recherche d'images pour &quot;fichi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12" y="4219576"/>
            <a:ext cx="1957387" cy="1957387"/>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Résultat de recherche d'images pour &quot;base de donné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338" y="3617120"/>
            <a:ext cx="1204912" cy="1204912"/>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Image"/>
          <p:cNvPicPr>
            <a:picLocks noChangeAspect="1" noChangeArrowheads="1"/>
          </p:cNvPicPr>
          <p:nvPr/>
        </p:nvPicPr>
        <p:blipFill rotWithShape="1">
          <a:blip r:embed="rId4">
            <a:extLst>
              <a:ext uri="{28A0092B-C50C-407E-A947-70E740481C1C}">
                <a14:useLocalDpi xmlns:a14="http://schemas.microsoft.com/office/drawing/2010/main" val="0"/>
              </a:ext>
            </a:extLst>
          </a:blip>
          <a:srcRect r="63559"/>
          <a:stretch/>
        </p:blipFill>
        <p:spPr bwMode="auto">
          <a:xfrm>
            <a:off x="10270330" y="4822032"/>
            <a:ext cx="1347789" cy="1260026"/>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ésultat de recherche d'images pour &quot;cloud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29889" y="2745186"/>
            <a:ext cx="1157286" cy="115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7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Sécurité	</a:t>
            </a:r>
          </a:p>
        </p:txBody>
      </p:sp>
      <p:sp>
        <p:nvSpPr>
          <p:cNvPr id="3" name="Espace réservé du contenu 2"/>
          <p:cNvSpPr>
            <a:spLocks noGrp="1"/>
          </p:cNvSpPr>
          <p:nvPr>
            <p:ph idx="1"/>
          </p:nvPr>
        </p:nvSpPr>
        <p:spPr/>
        <p:txBody>
          <a:bodyPr/>
          <a:lstStyle/>
          <a:p>
            <a:r>
              <a:rPr lang="fr-FR" dirty="0"/>
              <a:t>Authentification</a:t>
            </a:r>
          </a:p>
          <a:p>
            <a:r>
              <a:rPr lang="fr-FR" dirty="0"/>
              <a:t>Autorisations</a:t>
            </a:r>
          </a:p>
          <a:p>
            <a:r>
              <a:rPr lang="fr-FR" dirty="0"/>
              <a:t>Intégrité</a:t>
            </a:r>
          </a:p>
          <a:p>
            <a:r>
              <a:rPr lang="fr-FR" dirty="0"/>
              <a:t>Sécurisation des données </a:t>
            </a:r>
          </a:p>
          <a:p>
            <a:r>
              <a:rPr lang="fr-FR" dirty="0"/>
              <a:t>Sécurisation des échanges</a:t>
            </a:r>
          </a:p>
          <a:p>
            <a:endParaRPr lang="fr-FR" dirty="0"/>
          </a:p>
          <a:p>
            <a:r>
              <a:rPr lang="fr-FR" dirty="0"/>
              <a:t>Couche transverse</a:t>
            </a:r>
          </a:p>
        </p:txBody>
      </p:sp>
      <p:pic>
        <p:nvPicPr>
          <p:cNvPr id="43010" name="Picture 2" descr="Résultat de recherche d'images pour &quot;clé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850" y="1027906"/>
            <a:ext cx="3400963"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Résultat de recherche d'images pour &quot;cadenas dessi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586" y="3572668"/>
            <a:ext cx="127171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59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Autres</a:t>
            </a:r>
          </a:p>
        </p:txBody>
      </p:sp>
      <p:sp>
        <p:nvSpPr>
          <p:cNvPr id="3" name="Espace réservé du contenu 2"/>
          <p:cNvSpPr>
            <a:spLocks noGrp="1"/>
          </p:cNvSpPr>
          <p:nvPr>
            <p:ph idx="1"/>
          </p:nvPr>
        </p:nvSpPr>
        <p:spPr/>
        <p:txBody>
          <a:bodyPr/>
          <a:lstStyle/>
          <a:p>
            <a:r>
              <a:rPr lang="fr-FR" dirty="0"/>
              <a:t>Statistiques</a:t>
            </a:r>
          </a:p>
          <a:p>
            <a:r>
              <a:rPr lang="fr-FR" dirty="0"/>
              <a:t>Logs</a:t>
            </a:r>
          </a:p>
          <a:p>
            <a:r>
              <a:rPr lang="fr-FR" dirty="0"/>
              <a:t>Gestion des erreurs</a:t>
            </a:r>
          </a:p>
          <a:p>
            <a:r>
              <a:rPr lang="fr-FR" dirty="0"/>
              <a:t>Gestion de la configuration</a:t>
            </a:r>
          </a:p>
          <a:p>
            <a:r>
              <a:rPr lang="fr-FR" dirty="0"/>
              <a:t>Monitoring</a:t>
            </a:r>
          </a:p>
          <a:p>
            <a:r>
              <a:rPr lang="fr-FR" dirty="0"/>
              <a:t>Etc…</a:t>
            </a:r>
          </a:p>
        </p:txBody>
      </p:sp>
      <p:pic>
        <p:nvPicPr>
          <p:cNvPr id="44034"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328737"/>
            <a:ext cx="3886199" cy="218598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ésultat de recherche d'images pour &quot;statistiqu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740818"/>
            <a:ext cx="3143250" cy="2105025"/>
          </a:xfrm>
          <a:prstGeom prst="rect">
            <a:avLst/>
          </a:prstGeom>
          <a:noFill/>
          <a:effectLst>
            <a:outerShdw blurRad="50800" dist="50800" dir="5400000" algn="ctr" rotWithShape="0">
              <a:srgbClr val="000000">
                <a:alpha val="2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4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Développer un modèle architectural</a:t>
            </a:r>
          </a:p>
        </p:txBody>
      </p:sp>
      <p:sp>
        <p:nvSpPr>
          <p:cNvPr id="3" name="Espace réservé du contenu 2"/>
          <p:cNvSpPr>
            <a:spLocks noGrp="1"/>
          </p:cNvSpPr>
          <p:nvPr>
            <p:ph idx="1"/>
          </p:nvPr>
        </p:nvSpPr>
        <p:spPr/>
        <p:txBody>
          <a:bodyPr>
            <a:normAutofit lnSpcReduction="10000"/>
          </a:bodyPr>
          <a:lstStyle/>
          <a:p>
            <a:r>
              <a:rPr lang="fr-FR" dirty="0"/>
              <a:t>Esquisse</a:t>
            </a:r>
          </a:p>
          <a:p>
            <a:pPr lvl="1"/>
            <a:r>
              <a:rPr lang="fr-FR" dirty="0"/>
              <a:t>Décomposer en sous-systèmes</a:t>
            </a:r>
          </a:p>
          <a:p>
            <a:pPr lvl="1"/>
            <a:r>
              <a:rPr lang="fr-FR" dirty="0"/>
              <a:t>Identifier des composants</a:t>
            </a:r>
          </a:p>
          <a:p>
            <a:pPr lvl="1"/>
            <a:r>
              <a:rPr lang="fr-FR" dirty="0"/>
              <a:t>Sélectionner un style</a:t>
            </a:r>
          </a:p>
          <a:p>
            <a:r>
              <a:rPr lang="fr-FR" dirty="0"/>
              <a:t>Raffiner</a:t>
            </a:r>
          </a:p>
          <a:p>
            <a:pPr lvl="1"/>
            <a:r>
              <a:rPr lang="fr-FR" dirty="0"/>
              <a:t>Identifier les interactions</a:t>
            </a:r>
          </a:p>
          <a:p>
            <a:pPr lvl="1"/>
            <a:r>
              <a:rPr lang="fr-FR" dirty="0"/>
              <a:t>Emplacement des données et des traitements</a:t>
            </a:r>
          </a:p>
          <a:p>
            <a:pPr lvl="1"/>
            <a:endParaRPr lang="fr-FR" dirty="0"/>
          </a:p>
          <a:p>
            <a:r>
              <a:rPr lang="fr-FR" dirty="0"/>
              <a:t>Ajuster pour chaque cas d’utilisation</a:t>
            </a:r>
          </a:p>
          <a:p>
            <a:r>
              <a:rPr lang="fr-FR" dirty="0"/>
              <a:t>Détailler et faire évoluer</a:t>
            </a:r>
          </a:p>
        </p:txBody>
      </p:sp>
      <p:sp>
        <p:nvSpPr>
          <p:cNvPr id="4" name="Phylactère : pensées 3"/>
          <p:cNvSpPr/>
          <p:nvPr/>
        </p:nvSpPr>
        <p:spPr>
          <a:xfrm>
            <a:off x="7680960" y="3325654"/>
            <a:ext cx="3525520" cy="1351280"/>
          </a:xfrm>
          <a:prstGeom prst="cloudCallout">
            <a:avLst>
              <a:gd name="adj1" fmla="val -58207"/>
              <a:gd name="adj2" fmla="val 5122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Choix d’un </a:t>
            </a:r>
            <a:r>
              <a:rPr lang="fr-FR" dirty="0" err="1"/>
              <a:t>framework</a:t>
            </a:r>
            <a:r>
              <a:rPr lang="fr-FR" dirty="0"/>
              <a:t> existant ?</a:t>
            </a:r>
          </a:p>
        </p:txBody>
      </p:sp>
    </p:spTree>
    <p:extLst>
      <p:ext uri="{BB962C8B-B14F-4D97-AF65-F5344CB8AC3E}">
        <p14:creationId xmlns:p14="http://schemas.microsoft.com/office/powerpoint/2010/main" val="1335066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du système</a:t>
            </a:r>
          </a:p>
        </p:txBody>
      </p:sp>
      <p:sp>
        <p:nvSpPr>
          <p:cNvPr id="3" name="Espace réservé du contenu 2"/>
          <p:cNvSpPr>
            <a:spLocks noGrp="1"/>
          </p:cNvSpPr>
          <p:nvPr>
            <p:ph idx="1"/>
          </p:nvPr>
        </p:nvSpPr>
        <p:spPr/>
        <p:txBody>
          <a:bodyPr/>
          <a:lstStyle/>
          <a:p>
            <a:r>
              <a:rPr lang="fr-FR" dirty="0"/>
              <a:t>Persistance</a:t>
            </a:r>
          </a:p>
          <a:p>
            <a:pPr lvl="1"/>
            <a:r>
              <a:rPr lang="fr-FR" dirty="0"/>
              <a:t>Granularité, volume, durée, mode d’accès, fréquence d’accès</a:t>
            </a:r>
          </a:p>
          <a:p>
            <a:r>
              <a:rPr lang="fr-FR" dirty="0"/>
              <a:t>Fiabilité</a:t>
            </a:r>
          </a:p>
          <a:p>
            <a:pPr lvl="1"/>
            <a:r>
              <a:rPr lang="fr-FR" dirty="0"/>
              <a:t>Communication, latence, </a:t>
            </a:r>
            <a:r>
              <a:rPr lang="fr-FR" dirty="0" err="1"/>
              <a:t>synchronicité</a:t>
            </a:r>
            <a:r>
              <a:rPr lang="fr-FR" dirty="0"/>
              <a:t>, volume, protocole</a:t>
            </a:r>
          </a:p>
          <a:p>
            <a:r>
              <a:rPr lang="fr-FR" dirty="0"/>
              <a:t>Interfaces avec autres systèmes</a:t>
            </a:r>
          </a:p>
          <a:p>
            <a:pPr lvl="1"/>
            <a:r>
              <a:rPr lang="fr-FR" dirty="0"/>
              <a:t>Latence, durée, mécanisme, fréquence</a:t>
            </a:r>
          </a:p>
          <a:p>
            <a:r>
              <a:rPr lang="fr-FR" dirty="0"/>
              <a:t>Sécurité</a:t>
            </a:r>
          </a:p>
          <a:p>
            <a:pPr lvl="1"/>
            <a:r>
              <a:rPr lang="fr-FR" dirty="0" err="1"/>
              <a:t>Users</a:t>
            </a:r>
            <a:r>
              <a:rPr lang="fr-FR" dirty="0"/>
              <a:t>, datas, règles, privilèges</a:t>
            </a:r>
          </a:p>
          <a:p>
            <a:r>
              <a:rPr lang="fr-FR" dirty="0"/>
              <a:t>Autres…</a:t>
            </a:r>
          </a:p>
        </p:txBody>
      </p:sp>
    </p:spTree>
    <p:extLst>
      <p:ext uri="{BB962C8B-B14F-4D97-AF65-F5344CB8AC3E}">
        <p14:creationId xmlns:p14="http://schemas.microsoft.com/office/powerpoint/2010/main" val="359763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 ce qu’est l’architecture</a:t>
            </a:r>
          </a:p>
        </p:txBody>
      </p:sp>
      <p:sp>
        <p:nvSpPr>
          <p:cNvPr id="3" name="Espace réservé du contenu 2"/>
          <p:cNvSpPr>
            <a:spLocks noGrp="1"/>
          </p:cNvSpPr>
          <p:nvPr>
            <p:ph idx="1"/>
          </p:nvPr>
        </p:nvSpPr>
        <p:spPr/>
        <p:txBody>
          <a:bodyPr/>
          <a:lstStyle/>
          <a:p>
            <a:r>
              <a:rPr lang="fr-FR" dirty="0"/>
              <a:t>Design ?</a:t>
            </a:r>
          </a:p>
          <a:p>
            <a:r>
              <a:rPr lang="fr-FR" dirty="0"/>
              <a:t>Organisation ?</a:t>
            </a:r>
          </a:p>
          <a:p>
            <a:r>
              <a:rPr lang="fr-FR" dirty="0"/>
              <a:t>Histoire ?</a:t>
            </a:r>
          </a:p>
          <a:p>
            <a:endParaRPr lang="fr-FR" dirty="0"/>
          </a:p>
        </p:txBody>
      </p:sp>
      <p:pic>
        <p:nvPicPr>
          <p:cNvPr id="122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7" y="1268412"/>
            <a:ext cx="5032375"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76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 RFQ</a:t>
            </a:r>
          </a:p>
        </p:txBody>
      </p:sp>
      <p:sp>
        <p:nvSpPr>
          <p:cNvPr id="24" name="Espace réservé du contenu 23"/>
          <p:cNvSpPr>
            <a:spLocks noGrp="1"/>
          </p:cNvSpPr>
          <p:nvPr>
            <p:ph idx="1"/>
          </p:nvPr>
        </p:nvSpPr>
        <p:spPr>
          <a:xfrm>
            <a:off x="492760" y="1551305"/>
            <a:ext cx="9423400" cy="4351338"/>
          </a:xfrm>
        </p:spPr>
        <p:txBody>
          <a:bodyPr>
            <a:normAutofit/>
          </a:bodyPr>
          <a:lstStyle/>
          <a:p>
            <a:r>
              <a:rPr lang="fr-FR" dirty="0"/>
              <a:t>Requête pour un prix</a:t>
            </a:r>
          </a:p>
          <a:p>
            <a:r>
              <a:rPr lang="fr-FR" dirty="0"/>
              <a:t>Le vendeur demande un prix</a:t>
            </a:r>
          </a:p>
          <a:p>
            <a:r>
              <a:rPr lang="fr-FR" dirty="0"/>
              <a:t>Le trader donne le prix</a:t>
            </a:r>
          </a:p>
          <a:p>
            <a:r>
              <a:rPr lang="fr-FR" dirty="0"/>
              <a:t>Si le vendeur accepte, l’ordre va être exécuté sur le marché</a:t>
            </a:r>
          </a:p>
          <a:p>
            <a:pPr lvl="1"/>
            <a:r>
              <a:rPr lang="fr-FR" dirty="0"/>
              <a:t>Il peut modifier sa demande et renvoyer la requête</a:t>
            </a:r>
          </a:p>
          <a:p>
            <a:pPr lvl="1"/>
            <a:r>
              <a:rPr lang="fr-FR" dirty="0"/>
              <a:t>L’ordre peut être exécuté en totalité ou en partie</a:t>
            </a:r>
          </a:p>
          <a:p>
            <a:r>
              <a:rPr lang="fr-FR" dirty="0"/>
              <a:t>L’ordre exécuté va être enregistré dans les systèmes</a:t>
            </a:r>
          </a:p>
          <a:p>
            <a:r>
              <a:rPr lang="fr-FR" dirty="0"/>
              <a:t>La compliance peut consulter l’historique des requêtes</a:t>
            </a:r>
          </a:p>
          <a:p>
            <a:endParaRPr lang="fr-FR" dirty="0"/>
          </a:p>
        </p:txBody>
      </p:sp>
      <p:pic>
        <p:nvPicPr>
          <p:cNvPr id="45058" name="Picture 2" descr="https://data.bloomberglp.com/professional/sites/10/imported/professional/sites/4/m1189807_mi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551" y="4039064"/>
            <a:ext cx="3320098" cy="226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2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- 1</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Requête pour cotation</a:t>
            </a:r>
          </a:p>
          <a:p>
            <a:pPr marL="514350" indent="-514350">
              <a:buFont typeface="+mj-lt"/>
              <a:buAutoNum type="arabicPeriod"/>
            </a:pPr>
            <a:r>
              <a:rPr lang="fr-FR" dirty="0"/>
              <a:t>Notification</a:t>
            </a:r>
          </a:p>
          <a:p>
            <a:pPr marL="514350" indent="-514350">
              <a:buFont typeface="+mj-lt"/>
              <a:buAutoNum type="arabicPeriod"/>
            </a:pPr>
            <a:r>
              <a:rPr lang="fr-FR" dirty="0"/>
              <a:t>Réponse</a:t>
            </a:r>
          </a:p>
          <a:p>
            <a:pPr marL="514350" indent="-514350">
              <a:buFont typeface="+mj-lt"/>
              <a:buAutoNum type="arabicPeriod"/>
            </a:pPr>
            <a:r>
              <a:rPr lang="fr-FR" dirty="0"/>
              <a:t>Réponse</a:t>
            </a:r>
          </a:p>
          <a:p>
            <a:pPr marL="514350" indent="-514350">
              <a:buFont typeface="+mj-lt"/>
              <a:buAutoNum type="arabicPeriod"/>
            </a:pPr>
            <a:r>
              <a:rPr lang="fr-FR" dirty="0"/>
              <a:t>Audit de la réponse</a:t>
            </a:r>
          </a:p>
        </p:txBody>
      </p:sp>
      <p:sp>
        <p:nvSpPr>
          <p:cNvPr id="5" name="ZoneTexte 4"/>
          <p:cNvSpPr txBox="1"/>
          <p:nvPr/>
        </p:nvSpPr>
        <p:spPr>
          <a:xfrm>
            <a:off x="5456237" y="3241040"/>
            <a:ext cx="981102" cy="369332"/>
          </a:xfrm>
          <a:prstGeom prst="rect">
            <a:avLst/>
          </a:prstGeom>
          <a:noFill/>
        </p:spPr>
        <p:txBody>
          <a:bodyPr wrap="none" rtlCol="0">
            <a:spAutoFit/>
          </a:bodyPr>
          <a:lstStyle/>
          <a:p>
            <a:r>
              <a:rPr lang="fr-FR" dirty="0"/>
              <a:t>Vendeur</a:t>
            </a:r>
          </a:p>
        </p:txBody>
      </p:sp>
      <p:sp>
        <p:nvSpPr>
          <p:cNvPr id="6" name="ZoneTexte 5"/>
          <p:cNvSpPr txBox="1"/>
          <p:nvPr/>
        </p:nvSpPr>
        <p:spPr>
          <a:xfrm>
            <a:off x="5529526" y="5709920"/>
            <a:ext cx="907813" cy="369332"/>
          </a:xfrm>
          <a:prstGeom prst="rect">
            <a:avLst/>
          </a:prstGeom>
          <a:noFill/>
        </p:spPr>
        <p:txBody>
          <a:bodyPr wrap="none" rtlCol="0">
            <a:spAutoFit/>
          </a:bodyPr>
          <a:lstStyle/>
          <a:p>
            <a:r>
              <a:rPr lang="fr-FR" dirty="0"/>
              <a:t>Tradeur</a:t>
            </a:r>
          </a:p>
        </p:txBody>
      </p:sp>
      <p:sp>
        <p:nvSpPr>
          <p:cNvPr id="7" name="ZoneTexte 6"/>
          <p:cNvSpPr txBox="1"/>
          <p:nvPr/>
        </p:nvSpPr>
        <p:spPr>
          <a:xfrm>
            <a:off x="7894637" y="2245360"/>
            <a:ext cx="301686" cy="369332"/>
          </a:xfrm>
          <a:prstGeom prst="rect">
            <a:avLst/>
          </a:prstGeom>
          <a:noFill/>
        </p:spPr>
        <p:txBody>
          <a:bodyPr wrap="none" rtlCol="0">
            <a:spAutoFit/>
          </a:bodyPr>
          <a:lstStyle/>
          <a:p>
            <a:r>
              <a:rPr lang="fr-FR" dirty="0"/>
              <a:t>1</a:t>
            </a:r>
          </a:p>
        </p:txBody>
      </p:sp>
      <p:sp>
        <p:nvSpPr>
          <p:cNvPr id="8" name="ZoneTexte 7"/>
          <p:cNvSpPr txBox="1"/>
          <p:nvPr/>
        </p:nvSpPr>
        <p:spPr>
          <a:xfrm>
            <a:off x="7592951" y="4371657"/>
            <a:ext cx="301686" cy="369332"/>
          </a:xfrm>
          <a:prstGeom prst="rect">
            <a:avLst/>
          </a:prstGeom>
          <a:noFill/>
        </p:spPr>
        <p:txBody>
          <a:bodyPr wrap="none" rtlCol="0">
            <a:spAutoFit/>
          </a:bodyPr>
          <a:lstStyle/>
          <a:p>
            <a:r>
              <a:rPr lang="fr-FR" dirty="0"/>
              <a:t>2</a:t>
            </a:r>
          </a:p>
        </p:txBody>
      </p:sp>
      <p:sp>
        <p:nvSpPr>
          <p:cNvPr id="9" name="ZoneTexte 8"/>
          <p:cNvSpPr txBox="1"/>
          <p:nvPr/>
        </p:nvSpPr>
        <p:spPr>
          <a:xfrm>
            <a:off x="7894637" y="5709920"/>
            <a:ext cx="301686" cy="369332"/>
          </a:xfrm>
          <a:prstGeom prst="rect">
            <a:avLst/>
          </a:prstGeom>
          <a:noFill/>
        </p:spPr>
        <p:txBody>
          <a:bodyPr wrap="none" rtlCol="0">
            <a:spAutoFit/>
          </a:bodyPr>
          <a:lstStyle/>
          <a:p>
            <a:r>
              <a:rPr lang="fr-FR" dirty="0"/>
              <a:t>3</a:t>
            </a:r>
          </a:p>
        </p:txBody>
      </p:sp>
      <p:sp>
        <p:nvSpPr>
          <p:cNvPr id="10" name="ZoneTexte 9"/>
          <p:cNvSpPr txBox="1"/>
          <p:nvPr/>
        </p:nvSpPr>
        <p:spPr>
          <a:xfrm>
            <a:off x="7592951" y="3447653"/>
            <a:ext cx="301686" cy="369332"/>
          </a:xfrm>
          <a:prstGeom prst="rect">
            <a:avLst/>
          </a:prstGeom>
          <a:noFill/>
        </p:spPr>
        <p:txBody>
          <a:bodyPr wrap="none" rtlCol="0">
            <a:spAutoFit/>
          </a:bodyPr>
          <a:lstStyle/>
          <a:p>
            <a:r>
              <a:rPr lang="fr-FR" dirty="0"/>
              <a:t>4</a:t>
            </a:r>
          </a:p>
        </p:txBody>
      </p:sp>
      <mc:AlternateContent xmlns:mc="http://schemas.openxmlformats.org/markup-compatibility/2006" xmlns:p14="http://schemas.microsoft.com/office/powerpoint/2010/main">
        <mc:Choice Requires="p14">
          <p:contentPart p14:bwMode="auto" r:id="rId2">
            <p14:nvContentPartPr>
              <p14:cNvPr id="19" name="Encre 18"/>
              <p14:cNvContentPartPr/>
              <p14:nvPr/>
            </p14:nvContentPartPr>
            <p14:xfrm>
              <a:off x="9225280" y="2936240"/>
              <a:ext cx="360" cy="360"/>
            </p14:xfrm>
          </p:contentPart>
        </mc:Choice>
        <mc:Fallback xmlns="">
          <p:pic>
            <p:nvPicPr>
              <p:cNvPr id="19" name="Encre 18"/>
              <p:cNvPicPr/>
              <p:nvPr/>
            </p:nvPicPr>
            <p:blipFill>
              <a:blip r:embed="rId3"/>
              <a:stretch>
                <a:fillRect/>
              </a:stretch>
            </p:blipFill>
            <p:spPr>
              <a:xfrm>
                <a:off x="9213400" y="292436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6908800" y="2588480"/>
              <a:ext cx="2144400" cy="494880"/>
            </p14:xfrm>
          </p:contentPart>
        </mc:Choice>
        <mc:Fallback xmlns="">
          <p:pic>
            <p:nvPicPr>
              <p:cNvPr id="21" name="Encre 20"/>
              <p:cNvPicPr/>
              <p:nvPr/>
            </p:nvPicPr>
            <p:blipFill>
              <a:blip r:embed="rId5"/>
              <a:stretch>
                <a:fillRect/>
              </a:stretch>
            </p:blipFill>
            <p:spPr>
              <a:xfrm>
                <a:off x="6896921" y="2576603"/>
                <a:ext cx="2168159" cy="5186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Encre 25"/>
              <p14:cNvContentPartPr/>
              <p14:nvPr/>
            </p14:nvContentPartPr>
            <p14:xfrm>
              <a:off x="6746080" y="3342560"/>
              <a:ext cx="2118960" cy="459360"/>
            </p14:xfrm>
          </p:contentPart>
        </mc:Choice>
        <mc:Fallback xmlns="">
          <p:pic>
            <p:nvPicPr>
              <p:cNvPr id="26" name="Encre 25"/>
              <p:cNvPicPr/>
              <p:nvPr/>
            </p:nvPicPr>
            <p:blipFill>
              <a:blip r:embed="rId7"/>
              <a:stretch>
                <a:fillRect/>
              </a:stretch>
            </p:blipFill>
            <p:spPr>
              <a:xfrm>
                <a:off x="6734200" y="3330680"/>
                <a:ext cx="21427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Encre 28"/>
              <p14:cNvContentPartPr/>
              <p14:nvPr/>
            </p14:nvContentPartPr>
            <p14:xfrm>
              <a:off x="6841360" y="4208960"/>
              <a:ext cx="1906560" cy="461760"/>
            </p14:xfrm>
          </p:contentPart>
        </mc:Choice>
        <mc:Fallback xmlns="">
          <p:pic>
            <p:nvPicPr>
              <p:cNvPr id="29" name="Encre 28"/>
              <p:cNvPicPr/>
              <p:nvPr/>
            </p:nvPicPr>
            <p:blipFill>
              <a:blip r:embed="rId9"/>
              <a:stretch>
                <a:fillRect/>
              </a:stretch>
            </p:blipFill>
            <p:spPr>
              <a:xfrm>
                <a:off x="6829480" y="4197083"/>
                <a:ext cx="1930320" cy="48551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Encre 33"/>
              <p14:cNvContentPartPr/>
              <p14:nvPr/>
            </p14:nvContentPartPr>
            <p14:xfrm>
              <a:off x="8867440" y="2915720"/>
              <a:ext cx="273240" cy="311400"/>
            </p14:xfrm>
          </p:contentPart>
        </mc:Choice>
        <mc:Fallback xmlns="">
          <p:pic>
            <p:nvPicPr>
              <p:cNvPr id="34" name="Encre 33"/>
              <p:cNvPicPr/>
              <p:nvPr/>
            </p:nvPicPr>
            <p:blipFill>
              <a:blip r:embed="rId11"/>
              <a:stretch>
                <a:fillRect/>
              </a:stretch>
            </p:blipFill>
            <p:spPr>
              <a:xfrm>
                <a:off x="8855560" y="2903840"/>
                <a:ext cx="297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Encre 34"/>
              <p14:cNvContentPartPr/>
              <p14:nvPr/>
            </p14:nvContentPartPr>
            <p14:xfrm>
              <a:off x="8829040" y="4844240"/>
              <a:ext cx="290880" cy="318480"/>
            </p14:xfrm>
          </p:contentPart>
        </mc:Choice>
        <mc:Fallback xmlns="">
          <p:pic>
            <p:nvPicPr>
              <p:cNvPr id="35" name="Encre 34"/>
              <p:cNvPicPr/>
              <p:nvPr/>
            </p:nvPicPr>
            <p:blipFill>
              <a:blip r:embed="rId13"/>
              <a:stretch>
                <a:fillRect/>
              </a:stretch>
            </p:blipFill>
            <p:spPr>
              <a:xfrm>
                <a:off x="8817160" y="4832351"/>
                <a:ext cx="314640" cy="34225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Encre 35"/>
              <p14:cNvContentPartPr/>
              <p14:nvPr/>
            </p14:nvContentPartPr>
            <p14:xfrm>
              <a:off x="7020400" y="5071760"/>
              <a:ext cx="1987440" cy="560400"/>
            </p14:xfrm>
          </p:contentPart>
        </mc:Choice>
        <mc:Fallback xmlns="">
          <p:pic>
            <p:nvPicPr>
              <p:cNvPr id="36" name="Encre 35"/>
              <p:cNvPicPr/>
              <p:nvPr/>
            </p:nvPicPr>
            <p:blipFill>
              <a:blip r:embed="rId15"/>
              <a:stretch>
                <a:fillRect/>
              </a:stretch>
            </p:blipFill>
            <p:spPr>
              <a:xfrm>
                <a:off x="7008521" y="5059883"/>
                <a:ext cx="2011199" cy="5841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Encre 38"/>
              <p14:cNvContentPartPr/>
              <p14:nvPr/>
            </p14:nvContentPartPr>
            <p14:xfrm>
              <a:off x="5680720" y="1412240"/>
              <a:ext cx="537120" cy="364320"/>
            </p14:xfrm>
          </p:contentPart>
        </mc:Choice>
        <mc:Fallback xmlns="">
          <p:pic>
            <p:nvPicPr>
              <p:cNvPr id="39" name="Encre 38"/>
              <p:cNvPicPr/>
              <p:nvPr/>
            </p:nvPicPr>
            <p:blipFill>
              <a:blip r:embed="rId17"/>
              <a:stretch>
                <a:fillRect/>
              </a:stretch>
            </p:blipFill>
            <p:spPr>
              <a:xfrm>
                <a:off x="5668840" y="1400360"/>
                <a:ext cx="56088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Encre 41"/>
              <p14:cNvContentPartPr/>
              <p14:nvPr/>
            </p14:nvContentPartPr>
            <p14:xfrm>
              <a:off x="5446240" y="1869440"/>
              <a:ext cx="894720" cy="1019520"/>
            </p14:xfrm>
          </p:contentPart>
        </mc:Choice>
        <mc:Fallback xmlns="">
          <p:pic>
            <p:nvPicPr>
              <p:cNvPr id="42" name="Encre 41"/>
              <p:cNvPicPr/>
              <p:nvPr/>
            </p:nvPicPr>
            <p:blipFill>
              <a:blip r:embed="rId19"/>
              <a:stretch>
                <a:fillRect/>
              </a:stretch>
            </p:blipFill>
            <p:spPr>
              <a:xfrm>
                <a:off x="5434358" y="1857560"/>
                <a:ext cx="918483"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Encre 42"/>
              <p14:cNvContentPartPr/>
              <p14:nvPr/>
            </p14:nvContentPartPr>
            <p14:xfrm>
              <a:off x="5751040" y="4338320"/>
              <a:ext cx="468960" cy="402480"/>
            </p14:xfrm>
          </p:contentPart>
        </mc:Choice>
        <mc:Fallback xmlns="">
          <p:pic>
            <p:nvPicPr>
              <p:cNvPr id="43" name="Encre 42"/>
              <p:cNvPicPr/>
              <p:nvPr/>
            </p:nvPicPr>
            <p:blipFill>
              <a:blip r:embed="rId21"/>
              <a:stretch>
                <a:fillRect/>
              </a:stretch>
            </p:blipFill>
            <p:spPr>
              <a:xfrm>
                <a:off x="5739163" y="4326440"/>
                <a:ext cx="492714"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Encre 43"/>
              <p14:cNvContentPartPr/>
              <p14:nvPr/>
            </p14:nvContentPartPr>
            <p14:xfrm>
              <a:off x="5526400" y="4795520"/>
              <a:ext cx="753360" cy="855360"/>
            </p14:xfrm>
          </p:contentPart>
        </mc:Choice>
        <mc:Fallback xmlns="">
          <p:pic>
            <p:nvPicPr>
              <p:cNvPr id="44" name="Encre 43"/>
              <p:cNvPicPr/>
              <p:nvPr/>
            </p:nvPicPr>
            <p:blipFill>
              <a:blip r:embed="rId23"/>
              <a:stretch>
                <a:fillRect/>
              </a:stretch>
            </p:blipFill>
            <p:spPr>
              <a:xfrm>
                <a:off x="5514522" y="4783640"/>
                <a:ext cx="777116"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Encre 44"/>
              <p14:cNvContentPartPr/>
              <p14:nvPr/>
            </p14:nvContentPartPr>
            <p14:xfrm>
              <a:off x="6703840" y="4510880"/>
              <a:ext cx="183360" cy="296160"/>
            </p14:xfrm>
          </p:contentPart>
        </mc:Choice>
        <mc:Fallback xmlns="">
          <p:pic>
            <p:nvPicPr>
              <p:cNvPr id="45" name="Encre 44"/>
              <p:cNvPicPr/>
              <p:nvPr/>
            </p:nvPicPr>
            <p:blipFill>
              <a:blip r:embed="rId25"/>
              <a:stretch>
                <a:fillRect/>
              </a:stretch>
            </p:blipFill>
            <p:spPr>
              <a:xfrm>
                <a:off x="6691952" y="4499005"/>
                <a:ext cx="207136" cy="31991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Encre 45"/>
              <p14:cNvContentPartPr/>
              <p14:nvPr/>
            </p14:nvContentPartPr>
            <p14:xfrm>
              <a:off x="6786880" y="4571360"/>
              <a:ext cx="122640" cy="171840"/>
            </p14:xfrm>
          </p:contentPart>
        </mc:Choice>
        <mc:Fallback xmlns="">
          <p:pic>
            <p:nvPicPr>
              <p:cNvPr id="46" name="Encre 45"/>
              <p:cNvPicPr/>
              <p:nvPr/>
            </p:nvPicPr>
            <p:blipFill>
              <a:blip r:embed="rId27"/>
              <a:stretch>
                <a:fillRect/>
              </a:stretch>
            </p:blipFill>
            <p:spPr>
              <a:xfrm>
                <a:off x="6775012" y="4559472"/>
                <a:ext cx="146377" cy="19561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Encre 46"/>
              <p14:cNvContentPartPr/>
              <p14:nvPr/>
            </p14:nvContentPartPr>
            <p14:xfrm>
              <a:off x="6607120" y="3210560"/>
              <a:ext cx="261120" cy="242640"/>
            </p14:xfrm>
          </p:contentPart>
        </mc:Choice>
        <mc:Fallback xmlns="">
          <p:pic>
            <p:nvPicPr>
              <p:cNvPr id="47" name="Encre 46"/>
              <p:cNvPicPr/>
              <p:nvPr/>
            </p:nvPicPr>
            <p:blipFill>
              <a:blip r:embed="rId29"/>
              <a:stretch>
                <a:fillRect/>
              </a:stretch>
            </p:blipFill>
            <p:spPr>
              <a:xfrm>
                <a:off x="6595235" y="3198680"/>
                <a:ext cx="284891"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Encre 47"/>
              <p14:cNvContentPartPr/>
              <p14:nvPr/>
            </p14:nvContentPartPr>
            <p14:xfrm>
              <a:off x="6553120" y="3168320"/>
              <a:ext cx="203040" cy="227040"/>
            </p14:xfrm>
          </p:contentPart>
        </mc:Choice>
        <mc:Fallback xmlns="">
          <p:pic>
            <p:nvPicPr>
              <p:cNvPr id="48" name="Encre 47"/>
              <p:cNvPicPr/>
              <p:nvPr/>
            </p:nvPicPr>
            <p:blipFill>
              <a:blip r:embed="rId31"/>
              <a:stretch>
                <a:fillRect/>
              </a:stretch>
            </p:blipFill>
            <p:spPr>
              <a:xfrm>
                <a:off x="6541240" y="3156446"/>
                <a:ext cx="226800" cy="2507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Encre 49"/>
              <p14:cNvContentPartPr/>
              <p14:nvPr/>
            </p14:nvContentPartPr>
            <p14:xfrm>
              <a:off x="9103360" y="2946320"/>
              <a:ext cx="96960" cy="168960"/>
            </p14:xfrm>
          </p:contentPart>
        </mc:Choice>
        <mc:Fallback xmlns="">
          <p:pic>
            <p:nvPicPr>
              <p:cNvPr id="50" name="Encre 49"/>
              <p:cNvPicPr/>
              <p:nvPr/>
            </p:nvPicPr>
            <p:blipFill>
              <a:blip r:embed="rId33"/>
              <a:stretch>
                <a:fillRect/>
              </a:stretch>
            </p:blipFill>
            <p:spPr>
              <a:xfrm>
                <a:off x="9091465" y="2934432"/>
                <a:ext cx="120749" cy="19273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Encre 52"/>
              <p14:cNvContentPartPr/>
              <p14:nvPr/>
            </p14:nvContentPartPr>
            <p14:xfrm>
              <a:off x="10060960" y="1219040"/>
              <a:ext cx="1440240" cy="1605600"/>
            </p14:xfrm>
          </p:contentPart>
        </mc:Choice>
        <mc:Fallback xmlns="">
          <p:pic>
            <p:nvPicPr>
              <p:cNvPr id="53" name="Encre 52"/>
              <p:cNvPicPr/>
              <p:nvPr/>
            </p:nvPicPr>
            <p:blipFill>
              <a:blip r:embed="rId35"/>
              <a:stretch>
                <a:fillRect/>
              </a:stretch>
            </p:blipFill>
            <p:spPr>
              <a:xfrm>
                <a:off x="10049081" y="1207160"/>
                <a:ext cx="1463998"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Encre 56"/>
              <p14:cNvContentPartPr/>
              <p14:nvPr/>
            </p14:nvContentPartPr>
            <p14:xfrm>
              <a:off x="9367480" y="3092120"/>
              <a:ext cx="1766520" cy="1907640"/>
            </p14:xfrm>
          </p:contentPart>
        </mc:Choice>
        <mc:Fallback xmlns="">
          <p:pic>
            <p:nvPicPr>
              <p:cNvPr id="57" name="Encre 56"/>
              <p:cNvPicPr/>
              <p:nvPr/>
            </p:nvPicPr>
            <p:blipFill>
              <a:blip r:embed="rId3"/>
              <a:stretch>
                <a:fillRect/>
              </a:stretch>
            </p:blipFill>
            <p:spPr>
              <a:xfrm>
                <a:off x="9355600" y="3080240"/>
                <a:ext cx="1790280" cy="1931400"/>
              </a:xfrm>
              <a:prstGeom prst="rect">
                <a:avLst/>
              </a:prstGeom>
            </p:spPr>
          </p:pic>
        </mc:Fallback>
      </mc:AlternateContent>
      <p:sp>
        <p:nvSpPr>
          <p:cNvPr id="59" name="ZoneTexte 58"/>
          <p:cNvSpPr txBox="1"/>
          <p:nvPr/>
        </p:nvSpPr>
        <p:spPr>
          <a:xfrm>
            <a:off x="9803360" y="2089541"/>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57048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6050280" cy="1325563"/>
          </a:xfrm>
        </p:spPr>
        <p:txBody>
          <a:bodyPr/>
          <a:lstStyle/>
          <a:p>
            <a:r>
              <a:rPr lang="fr-FR" dirty="0"/>
              <a:t>RFQ - 2</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Vendeur accepte</a:t>
            </a:r>
          </a:p>
          <a:p>
            <a:pPr marL="514350" indent="-514350">
              <a:buFont typeface="+mj-lt"/>
              <a:buAutoNum type="arabicPeriod"/>
            </a:pPr>
            <a:r>
              <a:rPr lang="fr-FR" dirty="0"/>
              <a:t>Enregistrement de l’ordre</a:t>
            </a:r>
          </a:p>
          <a:p>
            <a:pPr marL="514350" indent="-514350">
              <a:buFont typeface="+mj-lt"/>
              <a:buAutoNum type="arabicPeriod"/>
            </a:pPr>
            <a:r>
              <a:rPr lang="fr-FR" dirty="0"/>
              <a:t>Envoi de l’ordre</a:t>
            </a:r>
          </a:p>
          <a:p>
            <a:pPr marL="514350" indent="-514350">
              <a:buFont typeface="+mj-lt"/>
              <a:buAutoNum type="arabicPeriod"/>
            </a:pPr>
            <a:r>
              <a:rPr lang="fr-FR" dirty="0"/>
              <a:t>Accusé de réception</a:t>
            </a:r>
          </a:p>
        </p:txBody>
      </p:sp>
      <mc:AlternateContent xmlns:mc="http://schemas.openxmlformats.org/markup-compatibility/2006" xmlns:p14="http://schemas.microsoft.com/office/powerpoint/2010/main">
        <mc:Choice Requires="p14">
          <p:contentPart p14:bwMode="auto" r:id="rId2">
            <p14:nvContentPartPr>
              <p14:cNvPr id="79" name="Encre 78"/>
              <p14:cNvContentPartPr/>
              <p14:nvPr/>
            </p14:nvContentPartPr>
            <p14:xfrm>
              <a:off x="8148240" y="3008660"/>
              <a:ext cx="1081080" cy="1639080"/>
            </p14:xfrm>
          </p:contentPart>
        </mc:Choice>
        <mc:Fallback xmlns="">
          <p:pic>
            <p:nvPicPr>
              <p:cNvPr id="79" name="Encre 78"/>
              <p:cNvPicPr/>
              <p:nvPr/>
            </p:nvPicPr>
            <p:blipFill>
              <a:blip r:embed="rId3"/>
              <a:stretch>
                <a:fillRect/>
              </a:stretch>
            </p:blipFill>
            <p:spPr>
              <a:xfrm>
                <a:off x="8136360" y="2996780"/>
                <a:ext cx="1104840" cy="166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Encre 79"/>
              <p14:cNvContentPartPr/>
              <p14:nvPr/>
            </p14:nvContentPartPr>
            <p14:xfrm>
              <a:off x="8168640" y="2886740"/>
              <a:ext cx="1090440" cy="1543320"/>
            </p14:xfrm>
          </p:contentPart>
        </mc:Choice>
        <mc:Fallback xmlns="">
          <p:pic>
            <p:nvPicPr>
              <p:cNvPr id="80" name="Encre 79"/>
              <p:cNvPicPr/>
              <p:nvPr/>
            </p:nvPicPr>
            <p:blipFill>
              <a:blip r:embed="rId5"/>
              <a:stretch>
                <a:fillRect/>
              </a:stretch>
            </p:blipFill>
            <p:spPr>
              <a:xfrm>
                <a:off x="8156760" y="2874860"/>
                <a:ext cx="1114200" cy="156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Encre 87"/>
              <p14:cNvContentPartPr/>
              <p14:nvPr/>
            </p14:nvContentPartPr>
            <p14:xfrm>
              <a:off x="10596720" y="3744740"/>
              <a:ext cx="901440" cy="177480"/>
            </p14:xfrm>
          </p:contentPart>
        </mc:Choice>
        <mc:Fallback xmlns="">
          <p:pic>
            <p:nvPicPr>
              <p:cNvPr id="88" name="Encre 87"/>
              <p:cNvPicPr/>
              <p:nvPr/>
            </p:nvPicPr>
            <p:blipFill>
              <a:blip r:embed="rId7"/>
              <a:stretch>
                <a:fillRect/>
              </a:stretch>
            </p:blipFill>
            <p:spPr>
              <a:xfrm>
                <a:off x="10584840" y="3732860"/>
                <a:ext cx="925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5" name="Encre 124"/>
              <p14:cNvContentPartPr/>
              <p14:nvPr/>
            </p14:nvContentPartPr>
            <p14:xfrm>
              <a:off x="4966080" y="2663300"/>
              <a:ext cx="6655320" cy="3648600"/>
            </p14:xfrm>
          </p:contentPart>
        </mc:Choice>
        <mc:Fallback xmlns="">
          <p:pic>
            <p:nvPicPr>
              <p:cNvPr id="125" name="Encre 124"/>
              <p:cNvPicPr/>
              <p:nvPr/>
            </p:nvPicPr>
            <p:blipFill>
              <a:blip r:embed="rId9"/>
              <a:stretch>
                <a:fillRect/>
              </a:stretch>
            </p:blipFill>
            <p:spPr>
              <a:xfrm>
                <a:off x="4954200" y="2651420"/>
                <a:ext cx="6679080" cy="3672360"/>
              </a:xfrm>
              <a:prstGeom prst="rect">
                <a:avLst/>
              </a:prstGeom>
            </p:spPr>
          </p:pic>
        </mc:Fallback>
      </mc:AlternateContent>
      <p:sp>
        <p:nvSpPr>
          <p:cNvPr id="147" name="ZoneTexte 146"/>
          <p:cNvSpPr txBox="1"/>
          <p:nvPr/>
        </p:nvSpPr>
        <p:spPr>
          <a:xfrm>
            <a:off x="5161280" y="4939220"/>
            <a:ext cx="981102" cy="369332"/>
          </a:xfrm>
          <a:prstGeom prst="rect">
            <a:avLst/>
          </a:prstGeom>
          <a:noFill/>
        </p:spPr>
        <p:txBody>
          <a:bodyPr wrap="none" rtlCol="0">
            <a:spAutoFit/>
          </a:bodyPr>
          <a:lstStyle/>
          <a:p>
            <a:r>
              <a:rPr lang="fr-FR" dirty="0"/>
              <a:t>Vendeur</a:t>
            </a:r>
          </a:p>
        </p:txBody>
      </p:sp>
      <p:sp>
        <p:nvSpPr>
          <p:cNvPr id="148" name="ZoneTexte 147"/>
          <p:cNvSpPr txBox="1"/>
          <p:nvPr/>
        </p:nvSpPr>
        <p:spPr>
          <a:xfrm>
            <a:off x="6990080" y="2663300"/>
            <a:ext cx="301686" cy="369332"/>
          </a:xfrm>
          <a:prstGeom prst="rect">
            <a:avLst/>
          </a:prstGeom>
          <a:noFill/>
        </p:spPr>
        <p:txBody>
          <a:bodyPr wrap="none" rtlCol="0">
            <a:spAutoFit/>
          </a:bodyPr>
          <a:lstStyle/>
          <a:p>
            <a:r>
              <a:rPr lang="fr-FR" dirty="0"/>
              <a:t>1</a:t>
            </a:r>
          </a:p>
        </p:txBody>
      </p:sp>
      <p:sp>
        <p:nvSpPr>
          <p:cNvPr id="150" name="ZoneTexte 149"/>
          <p:cNvSpPr txBox="1"/>
          <p:nvPr/>
        </p:nvSpPr>
        <p:spPr>
          <a:xfrm>
            <a:off x="9399851" y="2476688"/>
            <a:ext cx="301686" cy="369332"/>
          </a:xfrm>
          <a:prstGeom prst="rect">
            <a:avLst/>
          </a:prstGeom>
          <a:noFill/>
        </p:spPr>
        <p:txBody>
          <a:bodyPr wrap="none" rtlCol="0">
            <a:spAutoFit/>
          </a:bodyPr>
          <a:lstStyle/>
          <a:p>
            <a:r>
              <a:rPr lang="fr-FR" dirty="0"/>
              <a:t>2</a:t>
            </a:r>
          </a:p>
        </p:txBody>
      </p:sp>
      <p:sp>
        <p:nvSpPr>
          <p:cNvPr id="151" name="ZoneTexte 150"/>
          <p:cNvSpPr txBox="1"/>
          <p:nvPr/>
        </p:nvSpPr>
        <p:spPr>
          <a:xfrm>
            <a:off x="9701537" y="4754554"/>
            <a:ext cx="301686" cy="369332"/>
          </a:xfrm>
          <a:prstGeom prst="rect">
            <a:avLst/>
          </a:prstGeom>
          <a:noFill/>
        </p:spPr>
        <p:txBody>
          <a:bodyPr wrap="none" rtlCol="0">
            <a:spAutoFit/>
          </a:bodyPr>
          <a:lstStyle/>
          <a:p>
            <a:r>
              <a:rPr lang="fr-FR" dirty="0"/>
              <a:t>3</a:t>
            </a:r>
          </a:p>
        </p:txBody>
      </p:sp>
      <p:sp>
        <p:nvSpPr>
          <p:cNvPr id="152" name="ZoneTexte 151"/>
          <p:cNvSpPr txBox="1"/>
          <p:nvPr/>
        </p:nvSpPr>
        <p:spPr>
          <a:xfrm>
            <a:off x="7140923" y="4116242"/>
            <a:ext cx="301686" cy="369332"/>
          </a:xfrm>
          <a:prstGeom prst="rect">
            <a:avLst/>
          </a:prstGeom>
          <a:noFill/>
        </p:spPr>
        <p:txBody>
          <a:bodyPr wrap="none" rtlCol="0">
            <a:spAutoFit/>
          </a:bodyPr>
          <a:lstStyle/>
          <a:p>
            <a:r>
              <a:rPr lang="fr-FR" dirty="0"/>
              <a:t>4</a:t>
            </a:r>
          </a:p>
        </p:txBody>
      </p:sp>
    </p:spTree>
    <p:extLst>
      <p:ext uri="{BB962C8B-B14F-4D97-AF65-F5344CB8AC3E}">
        <p14:creationId xmlns:p14="http://schemas.microsoft.com/office/powerpoint/2010/main" val="1925084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- 3</a:t>
            </a:r>
          </a:p>
        </p:txBody>
      </p:sp>
      <p:sp>
        <p:nvSpPr>
          <p:cNvPr id="3" name="Espace réservé du contenu 2"/>
          <p:cNvSpPr>
            <a:spLocks noGrp="1"/>
          </p:cNvSpPr>
          <p:nvPr>
            <p:ph idx="1"/>
          </p:nvPr>
        </p:nvSpPr>
        <p:spPr>
          <a:xfrm>
            <a:off x="838200" y="1825625"/>
            <a:ext cx="5064760" cy="4351338"/>
          </a:xfrm>
        </p:spPr>
        <p:txBody>
          <a:bodyPr/>
          <a:lstStyle/>
          <a:p>
            <a:pPr marL="514350" indent="-514350">
              <a:buFont typeface="+mj-lt"/>
              <a:buAutoNum type="arabicPeriod"/>
            </a:pPr>
            <a:r>
              <a:rPr lang="fr-FR" dirty="0"/>
              <a:t>Ordre envoyé</a:t>
            </a:r>
          </a:p>
          <a:p>
            <a:pPr marL="514350" indent="-514350">
              <a:buFont typeface="+mj-lt"/>
              <a:buAutoNum type="arabicPeriod"/>
            </a:pPr>
            <a:r>
              <a:rPr lang="fr-FR" dirty="0"/>
              <a:t>Retour d’exécution</a:t>
            </a:r>
          </a:p>
          <a:p>
            <a:pPr marL="514350" indent="-514350">
              <a:buFont typeface="+mj-lt"/>
              <a:buAutoNum type="arabicPeriod"/>
            </a:pPr>
            <a:r>
              <a:rPr lang="fr-FR" dirty="0"/>
              <a:t>MAJ de l’ordre</a:t>
            </a:r>
          </a:p>
          <a:p>
            <a:pPr marL="514350" indent="-514350">
              <a:buFont typeface="+mj-lt"/>
              <a:buAutoNum type="arabicPeriod"/>
            </a:pPr>
            <a:r>
              <a:rPr lang="fr-FR" dirty="0"/>
              <a:t>Rapport au vendeur</a:t>
            </a:r>
          </a:p>
          <a:p>
            <a:pPr marL="514350" indent="-514350">
              <a:buFont typeface="+mj-lt"/>
              <a:buAutoNum type="arabicPeriod"/>
            </a:pPr>
            <a:endParaRPr lang="fr-FR" dirty="0"/>
          </a:p>
        </p:txBody>
      </p:sp>
      <mc:AlternateContent xmlns:mc="http://schemas.openxmlformats.org/markup-compatibility/2006" xmlns:p14="http://schemas.microsoft.com/office/powerpoint/2010/main">
        <mc:Choice Requires="p14">
          <p:contentPart p14:bwMode="auto" r:id="rId2">
            <p14:nvContentPartPr>
              <p14:cNvPr id="10" name="Encre 9"/>
              <p14:cNvContentPartPr/>
              <p14:nvPr/>
            </p14:nvContentPartPr>
            <p14:xfrm>
              <a:off x="9966880" y="1690688"/>
              <a:ext cx="1544400" cy="1306800"/>
            </p14:xfrm>
          </p:contentPart>
        </mc:Choice>
        <mc:Fallback xmlns="">
          <p:pic>
            <p:nvPicPr>
              <p:cNvPr id="10" name="Encre 9"/>
              <p:cNvPicPr/>
              <p:nvPr/>
            </p:nvPicPr>
            <p:blipFill>
              <a:blip r:embed="rId3"/>
              <a:stretch>
                <a:fillRect/>
              </a:stretch>
            </p:blipFill>
            <p:spPr>
              <a:xfrm>
                <a:off x="9955000" y="1678808"/>
                <a:ext cx="1568160" cy="133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7050880" y="2624768"/>
              <a:ext cx="1819800" cy="2166480"/>
            </p14:xfrm>
          </p:contentPart>
        </mc:Choice>
        <mc:Fallback xmlns="">
          <p:pic>
            <p:nvPicPr>
              <p:cNvPr id="21" name="Encre 20"/>
              <p:cNvPicPr/>
              <p:nvPr/>
            </p:nvPicPr>
            <p:blipFill>
              <a:blip r:embed="rId5"/>
              <a:stretch>
                <a:fillRect/>
              </a:stretch>
            </p:blipFill>
            <p:spPr>
              <a:xfrm>
                <a:off x="7039000" y="2612888"/>
                <a:ext cx="1843560" cy="21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Encre 31"/>
              <p14:cNvContentPartPr/>
              <p14:nvPr/>
            </p14:nvContentPartPr>
            <p14:xfrm>
              <a:off x="8969320" y="4229768"/>
              <a:ext cx="2868360" cy="1819800"/>
            </p14:xfrm>
          </p:contentPart>
        </mc:Choice>
        <mc:Fallback xmlns="">
          <p:pic>
            <p:nvPicPr>
              <p:cNvPr id="32" name="Encre 31"/>
              <p:cNvPicPr/>
              <p:nvPr/>
            </p:nvPicPr>
            <p:blipFill>
              <a:blip r:embed="rId7"/>
              <a:stretch>
                <a:fillRect/>
              </a:stretch>
            </p:blipFill>
            <p:spPr>
              <a:xfrm>
                <a:off x="8957439" y="4217888"/>
                <a:ext cx="2892122" cy="18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Encre 33"/>
              <p14:cNvContentPartPr/>
              <p14:nvPr/>
            </p14:nvContentPartPr>
            <p14:xfrm>
              <a:off x="8828920" y="2012528"/>
              <a:ext cx="1181160" cy="419400"/>
            </p14:xfrm>
          </p:contentPart>
        </mc:Choice>
        <mc:Fallback xmlns="">
          <p:pic>
            <p:nvPicPr>
              <p:cNvPr id="34" name="Encre 33"/>
              <p:cNvPicPr/>
              <p:nvPr/>
            </p:nvPicPr>
            <p:blipFill>
              <a:blip r:embed="rId9"/>
              <a:stretch>
                <a:fillRect/>
              </a:stretch>
            </p:blipFill>
            <p:spPr>
              <a:xfrm>
                <a:off x="8817040" y="2000648"/>
                <a:ext cx="1204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Encre 34"/>
              <p14:cNvContentPartPr/>
              <p14:nvPr/>
            </p14:nvContentPartPr>
            <p14:xfrm>
              <a:off x="7904440" y="2634968"/>
              <a:ext cx="763560" cy="18360"/>
            </p14:xfrm>
          </p:contentPart>
        </mc:Choice>
        <mc:Fallback xmlns="">
          <p:pic>
            <p:nvPicPr>
              <p:cNvPr id="35" name="Encre 34"/>
              <p:cNvPicPr/>
              <p:nvPr/>
            </p:nvPicPr>
            <p:blipFill>
              <a:blip r:embed="rId11"/>
              <a:stretch>
                <a:fillRect/>
              </a:stretch>
            </p:blipFill>
            <p:spPr>
              <a:xfrm>
                <a:off x="7892560" y="2623088"/>
                <a:ext cx="787320" cy="42120"/>
              </a:xfrm>
              <a:prstGeom prst="rect">
                <a:avLst/>
              </a:prstGeom>
            </p:spPr>
          </p:pic>
        </mc:Fallback>
      </mc:AlternateContent>
      <p:sp>
        <p:nvSpPr>
          <p:cNvPr id="36" name="ZoneTexte 35"/>
          <p:cNvSpPr txBox="1"/>
          <p:nvPr/>
        </p:nvSpPr>
        <p:spPr>
          <a:xfrm>
            <a:off x="9834880" y="4057328"/>
            <a:ext cx="301686" cy="369332"/>
          </a:xfrm>
          <a:prstGeom prst="rect">
            <a:avLst/>
          </a:prstGeom>
          <a:noFill/>
        </p:spPr>
        <p:txBody>
          <a:bodyPr wrap="none" rtlCol="0">
            <a:spAutoFit/>
          </a:bodyPr>
          <a:lstStyle/>
          <a:p>
            <a:r>
              <a:rPr lang="fr-FR" dirty="0"/>
              <a:t>1</a:t>
            </a:r>
          </a:p>
        </p:txBody>
      </p:sp>
      <p:sp>
        <p:nvSpPr>
          <p:cNvPr id="37" name="ZoneTexte 36"/>
          <p:cNvSpPr txBox="1"/>
          <p:nvPr/>
        </p:nvSpPr>
        <p:spPr>
          <a:xfrm>
            <a:off x="9096314" y="5648559"/>
            <a:ext cx="301686" cy="369332"/>
          </a:xfrm>
          <a:prstGeom prst="rect">
            <a:avLst/>
          </a:prstGeom>
          <a:noFill/>
        </p:spPr>
        <p:txBody>
          <a:bodyPr wrap="none" rtlCol="0">
            <a:spAutoFit/>
          </a:bodyPr>
          <a:lstStyle/>
          <a:p>
            <a:r>
              <a:rPr lang="fr-FR" dirty="0"/>
              <a:t>2</a:t>
            </a:r>
          </a:p>
        </p:txBody>
      </p:sp>
      <p:sp>
        <p:nvSpPr>
          <p:cNvPr id="38" name="ZoneTexte 37"/>
          <p:cNvSpPr txBox="1"/>
          <p:nvPr/>
        </p:nvSpPr>
        <p:spPr>
          <a:xfrm>
            <a:off x="9347200" y="1690688"/>
            <a:ext cx="301686" cy="369332"/>
          </a:xfrm>
          <a:prstGeom prst="rect">
            <a:avLst/>
          </a:prstGeom>
          <a:noFill/>
        </p:spPr>
        <p:txBody>
          <a:bodyPr wrap="none" rtlCol="0">
            <a:spAutoFit/>
          </a:bodyPr>
          <a:lstStyle/>
          <a:p>
            <a:r>
              <a:rPr lang="fr-FR" dirty="0"/>
              <a:t>3</a:t>
            </a:r>
          </a:p>
        </p:txBody>
      </p:sp>
      <mc:AlternateContent xmlns:mc="http://schemas.openxmlformats.org/markup-compatibility/2006" xmlns:p14="http://schemas.microsoft.com/office/powerpoint/2010/main">
        <mc:Choice Requires="p14">
          <p:contentPart p14:bwMode="auto" r:id="rId12">
            <p14:nvContentPartPr>
              <p14:cNvPr id="49" name="Encre 48"/>
              <p14:cNvContentPartPr/>
              <p14:nvPr/>
            </p14:nvContentPartPr>
            <p14:xfrm>
              <a:off x="5253280" y="3112448"/>
              <a:ext cx="599520" cy="598080"/>
            </p14:xfrm>
          </p:contentPart>
        </mc:Choice>
        <mc:Fallback xmlns="">
          <p:pic>
            <p:nvPicPr>
              <p:cNvPr id="49" name="Encre 48"/>
              <p:cNvPicPr/>
              <p:nvPr/>
            </p:nvPicPr>
            <p:blipFill>
              <a:blip r:embed="rId13"/>
              <a:stretch>
                <a:fillRect/>
              </a:stretch>
            </p:blipFill>
            <p:spPr>
              <a:xfrm>
                <a:off x="5241405" y="3100566"/>
                <a:ext cx="623270" cy="6218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Encre 51"/>
              <p14:cNvContentPartPr/>
              <p14:nvPr/>
            </p14:nvContentPartPr>
            <p14:xfrm>
              <a:off x="4966960" y="3650768"/>
              <a:ext cx="1140960" cy="1354080"/>
            </p14:xfrm>
          </p:contentPart>
        </mc:Choice>
        <mc:Fallback xmlns="">
          <p:pic>
            <p:nvPicPr>
              <p:cNvPr id="52" name="Encre 51"/>
              <p:cNvPicPr/>
              <p:nvPr/>
            </p:nvPicPr>
            <p:blipFill>
              <a:blip r:embed="rId15"/>
              <a:stretch>
                <a:fillRect/>
              </a:stretch>
            </p:blipFill>
            <p:spPr>
              <a:xfrm>
                <a:off x="4955082" y="3638887"/>
                <a:ext cx="1164715" cy="13778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Encre 54"/>
              <p14:cNvContentPartPr/>
              <p14:nvPr/>
            </p14:nvContentPartPr>
            <p14:xfrm>
              <a:off x="6154240" y="3305408"/>
              <a:ext cx="835920" cy="440640"/>
            </p14:xfrm>
          </p:contentPart>
        </mc:Choice>
        <mc:Fallback xmlns="">
          <p:pic>
            <p:nvPicPr>
              <p:cNvPr id="55" name="Encre 54"/>
              <p:cNvPicPr/>
              <p:nvPr/>
            </p:nvPicPr>
            <p:blipFill>
              <a:blip r:embed="rId17"/>
              <a:stretch>
                <a:fillRect/>
              </a:stretch>
            </p:blipFill>
            <p:spPr>
              <a:xfrm>
                <a:off x="6142360" y="3293528"/>
                <a:ext cx="8596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Encre 56"/>
              <p14:cNvContentPartPr/>
              <p14:nvPr/>
            </p14:nvContentPartPr>
            <p14:xfrm>
              <a:off x="6012880" y="3488288"/>
              <a:ext cx="165600" cy="367440"/>
            </p14:xfrm>
          </p:contentPart>
        </mc:Choice>
        <mc:Fallback xmlns="">
          <p:pic>
            <p:nvPicPr>
              <p:cNvPr id="57" name="Encre 56"/>
              <p:cNvPicPr/>
              <p:nvPr/>
            </p:nvPicPr>
            <p:blipFill>
              <a:blip r:embed="rId19"/>
              <a:stretch>
                <a:fillRect/>
              </a:stretch>
            </p:blipFill>
            <p:spPr>
              <a:xfrm>
                <a:off x="6001000" y="3476412"/>
                <a:ext cx="189360" cy="391192"/>
              </a:xfrm>
              <a:prstGeom prst="rect">
                <a:avLst/>
              </a:prstGeom>
            </p:spPr>
          </p:pic>
        </mc:Fallback>
      </mc:AlternateContent>
      <p:sp>
        <p:nvSpPr>
          <p:cNvPr id="58" name="ZoneTexte 57"/>
          <p:cNvSpPr txBox="1"/>
          <p:nvPr/>
        </p:nvSpPr>
        <p:spPr>
          <a:xfrm>
            <a:off x="6350317" y="3011062"/>
            <a:ext cx="301686" cy="369332"/>
          </a:xfrm>
          <a:prstGeom prst="rect">
            <a:avLst/>
          </a:prstGeom>
          <a:noFill/>
        </p:spPr>
        <p:txBody>
          <a:bodyPr wrap="none" rtlCol="0">
            <a:spAutoFit/>
          </a:bodyPr>
          <a:lstStyle/>
          <a:p>
            <a:r>
              <a:rPr lang="fr-FR" dirty="0"/>
              <a:t>4</a:t>
            </a:r>
          </a:p>
        </p:txBody>
      </p:sp>
      <p:sp>
        <p:nvSpPr>
          <p:cNvPr id="59" name="ZoneTexte 58"/>
          <p:cNvSpPr txBox="1"/>
          <p:nvPr/>
        </p:nvSpPr>
        <p:spPr>
          <a:xfrm>
            <a:off x="4871698" y="4955002"/>
            <a:ext cx="981102" cy="369332"/>
          </a:xfrm>
          <a:prstGeom prst="rect">
            <a:avLst/>
          </a:prstGeom>
          <a:noFill/>
        </p:spPr>
        <p:txBody>
          <a:bodyPr wrap="none" rtlCol="0">
            <a:spAutoFit/>
          </a:bodyPr>
          <a:lstStyle/>
          <a:p>
            <a:r>
              <a:rPr lang="fr-FR" dirty="0"/>
              <a:t>Vendeur</a:t>
            </a:r>
          </a:p>
        </p:txBody>
      </p:sp>
    </p:spTree>
    <p:extLst>
      <p:ext uri="{BB962C8B-B14F-4D97-AF65-F5344CB8AC3E}">
        <p14:creationId xmlns:p14="http://schemas.microsoft.com/office/powerpoint/2010/main" val="2353797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- 4</a:t>
            </a:r>
          </a:p>
        </p:txBody>
      </p:sp>
      <p:sp>
        <p:nvSpPr>
          <p:cNvPr id="3" name="Espace réservé du contenu 2"/>
          <p:cNvSpPr>
            <a:spLocks noGrp="1"/>
          </p:cNvSpPr>
          <p:nvPr>
            <p:ph idx="1"/>
          </p:nvPr>
        </p:nvSpPr>
        <p:spPr>
          <a:xfrm>
            <a:off x="838200" y="1825625"/>
            <a:ext cx="3672840" cy="4351338"/>
          </a:xfrm>
        </p:spPr>
        <p:txBody>
          <a:bodyPr/>
          <a:lstStyle/>
          <a:p>
            <a:pPr marL="514350" indent="-514350">
              <a:buFont typeface="+mj-lt"/>
              <a:buAutoNum type="arabicPeriod"/>
            </a:pPr>
            <a:r>
              <a:rPr lang="fr-FR" dirty="0"/>
              <a:t>Demande de consultation</a:t>
            </a:r>
          </a:p>
          <a:p>
            <a:pPr marL="514350" indent="-514350">
              <a:buFont typeface="+mj-lt"/>
              <a:buAutoNum type="arabicPeriod"/>
            </a:pPr>
            <a:r>
              <a:rPr lang="fr-FR" dirty="0"/>
              <a:t>Historiques des ordres</a:t>
            </a:r>
          </a:p>
        </p:txBody>
      </p:sp>
      <mc:AlternateContent xmlns:mc="http://schemas.openxmlformats.org/markup-compatibility/2006" xmlns:p14="http://schemas.microsoft.com/office/powerpoint/2010/main">
        <mc:Choice Requires="p14">
          <p:contentPart p14:bwMode="auto" r:id="rId2">
            <p14:nvContentPartPr>
              <p14:cNvPr id="7" name="Encre 6"/>
              <p14:cNvContentPartPr/>
              <p14:nvPr/>
            </p14:nvContentPartPr>
            <p14:xfrm>
              <a:off x="6634960" y="2702480"/>
              <a:ext cx="592320" cy="569520"/>
            </p14:xfrm>
          </p:contentPart>
        </mc:Choice>
        <mc:Fallback xmlns="">
          <p:pic>
            <p:nvPicPr>
              <p:cNvPr id="7" name="Encre 6"/>
              <p:cNvPicPr/>
              <p:nvPr/>
            </p:nvPicPr>
            <p:blipFill>
              <a:blip r:embed="rId3"/>
              <a:stretch>
                <a:fillRect/>
              </a:stretch>
            </p:blipFill>
            <p:spPr>
              <a:xfrm>
                <a:off x="6623078" y="2690600"/>
                <a:ext cx="616085"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Encre 7"/>
              <p14:cNvContentPartPr/>
              <p14:nvPr/>
            </p14:nvContentPartPr>
            <p14:xfrm>
              <a:off x="6460000" y="3322160"/>
              <a:ext cx="1100880" cy="1270320"/>
            </p14:xfrm>
          </p:contentPart>
        </mc:Choice>
        <mc:Fallback xmlns="">
          <p:pic>
            <p:nvPicPr>
              <p:cNvPr id="8" name="Encre 7"/>
              <p:cNvPicPr/>
              <p:nvPr/>
            </p:nvPicPr>
            <p:blipFill>
              <a:blip r:embed="rId5"/>
              <a:stretch>
                <a:fillRect/>
              </a:stretch>
            </p:blipFill>
            <p:spPr>
              <a:xfrm>
                <a:off x="6448120" y="3310281"/>
                <a:ext cx="1124640" cy="12940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cre 9"/>
              <p14:cNvContentPartPr/>
              <p14:nvPr/>
            </p14:nvContentPartPr>
            <p14:xfrm>
              <a:off x="9183520" y="2508560"/>
              <a:ext cx="1153440" cy="1750560"/>
            </p14:xfrm>
          </p:contentPart>
        </mc:Choice>
        <mc:Fallback xmlns="">
          <p:pic>
            <p:nvPicPr>
              <p:cNvPr id="10" name="Encre 9"/>
              <p:cNvPicPr/>
              <p:nvPr/>
            </p:nvPicPr>
            <p:blipFill>
              <a:blip r:embed="rId7"/>
              <a:stretch>
                <a:fillRect/>
              </a:stretch>
            </p:blipFill>
            <p:spPr>
              <a:xfrm>
                <a:off x="9171640" y="2496681"/>
                <a:ext cx="1177200" cy="17743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cre 11"/>
              <p14:cNvContentPartPr/>
              <p14:nvPr/>
            </p14:nvContentPartPr>
            <p14:xfrm>
              <a:off x="9123520" y="2417840"/>
              <a:ext cx="1555920" cy="1424160"/>
            </p14:xfrm>
          </p:contentPart>
        </mc:Choice>
        <mc:Fallback xmlns="">
          <p:pic>
            <p:nvPicPr>
              <p:cNvPr id="12" name="Encre 11"/>
              <p:cNvPicPr/>
              <p:nvPr/>
            </p:nvPicPr>
            <p:blipFill>
              <a:blip r:embed="rId9"/>
              <a:stretch>
                <a:fillRect/>
              </a:stretch>
            </p:blipFill>
            <p:spPr>
              <a:xfrm>
                <a:off x="9111640" y="2405960"/>
                <a:ext cx="157968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p14:cNvContentPartPr/>
              <p14:nvPr/>
            </p14:nvContentPartPr>
            <p14:xfrm>
              <a:off x="7619920" y="2854160"/>
              <a:ext cx="1065840" cy="356400"/>
            </p14:xfrm>
          </p:contentPart>
        </mc:Choice>
        <mc:Fallback xmlns="">
          <p:pic>
            <p:nvPicPr>
              <p:cNvPr id="14" name="Encre 13"/>
              <p:cNvPicPr/>
              <p:nvPr/>
            </p:nvPicPr>
            <p:blipFill>
              <a:blip r:embed="rId11"/>
              <a:stretch>
                <a:fillRect/>
              </a:stretch>
            </p:blipFill>
            <p:spPr>
              <a:xfrm>
                <a:off x="7608041" y="2842280"/>
                <a:ext cx="1089597"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p14:cNvContentPartPr/>
              <p14:nvPr/>
            </p14:nvContentPartPr>
            <p14:xfrm>
              <a:off x="8627440" y="2672000"/>
              <a:ext cx="179040" cy="405600"/>
            </p14:xfrm>
          </p:contentPart>
        </mc:Choice>
        <mc:Fallback xmlns="">
          <p:pic>
            <p:nvPicPr>
              <p:cNvPr id="19" name="Encre 18"/>
              <p:cNvPicPr/>
              <p:nvPr/>
            </p:nvPicPr>
            <p:blipFill>
              <a:blip r:embed="rId13"/>
              <a:stretch>
                <a:fillRect/>
              </a:stretch>
            </p:blipFill>
            <p:spPr>
              <a:xfrm>
                <a:off x="8615552" y="2660124"/>
                <a:ext cx="202816" cy="4293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p14:cNvContentPartPr/>
              <p14:nvPr/>
            </p14:nvContentPartPr>
            <p14:xfrm>
              <a:off x="7760560" y="3606800"/>
              <a:ext cx="1231200" cy="387120"/>
            </p14:xfrm>
          </p:contentPart>
        </mc:Choice>
        <mc:Fallback xmlns="">
          <p:pic>
            <p:nvPicPr>
              <p:cNvPr id="20" name="Encre 19"/>
              <p:cNvPicPr/>
              <p:nvPr/>
            </p:nvPicPr>
            <p:blipFill>
              <a:blip r:embed="rId15"/>
              <a:stretch>
                <a:fillRect/>
              </a:stretch>
            </p:blipFill>
            <p:spPr>
              <a:xfrm>
                <a:off x="7748680" y="3594916"/>
                <a:ext cx="1254960" cy="41088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p14:cNvContentPartPr/>
              <p14:nvPr/>
            </p14:nvContentPartPr>
            <p14:xfrm>
              <a:off x="7617520" y="3799760"/>
              <a:ext cx="125520" cy="265440"/>
            </p14:xfrm>
          </p:contentPart>
        </mc:Choice>
        <mc:Fallback xmlns="">
          <p:pic>
            <p:nvPicPr>
              <p:cNvPr id="21" name="Encre 20"/>
              <p:cNvPicPr/>
              <p:nvPr/>
            </p:nvPicPr>
            <p:blipFill>
              <a:blip r:embed="rId17"/>
              <a:stretch>
                <a:fillRect/>
              </a:stretch>
            </p:blipFill>
            <p:spPr>
              <a:xfrm>
                <a:off x="7605651" y="3787875"/>
                <a:ext cx="149257" cy="289211"/>
              </a:xfrm>
              <a:prstGeom prst="rect">
                <a:avLst/>
              </a:prstGeom>
            </p:spPr>
          </p:pic>
        </mc:Fallback>
      </mc:AlternateContent>
      <p:sp>
        <p:nvSpPr>
          <p:cNvPr id="22" name="ZoneTexte 21"/>
          <p:cNvSpPr txBox="1"/>
          <p:nvPr/>
        </p:nvSpPr>
        <p:spPr>
          <a:xfrm>
            <a:off x="8107680" y="2508560"/>
            <a:ext cx="301686" cy="369332"/>
          </a:xfrm>
          <a:prstGeom prst="rect">
            <a:avLst/>
          </a:prstGeom>
          <a:noFill/>
        </p:spPr>
        <p:txBody>
          <a:bodyPr wrap="none" rtlCol="0">
            <a:spAutoFit/>
          </a:bodyPr>
          <a:lstStyle/>
          <a:p>
            <a:r>
              <a:rPr lang="fr-FR" dirty="0"/>
              <a:t>1</a:t>
            </a:r>
          </a:p>
        </p:txBody>
      </p:sp>
      <p:sp>
        <p:nvSpPr>
          <p:cNvPr id="23" name="ZoneTexte 22"/>
          <p:cNvSpPr txBox="1"/>
          <p:nvPr/>
        </p:nvSpPr>
        <p:spPr>
          <a:xfrm>
            <a:off x="8327354" y="4041364"/>
            <a:ext cx="301686" cy="369332"/>
          </a:xfrm>
          <a:prstGeom prst="rect">
            <a:avLst/>
          </a:prstGeom>
          <a:noFill/>
        </p:spPr>
        <p:txBody>
          <a:bodyPr wrap="none" rtlCol="0">
            <a:spAutoFit/>
          </a:bodyPr>
          <a:lstStyle/>
          <a:p>
            <a:r>
              <a:rPr lang="fr-FR" dirty="0"/>
              <a:t>2</a:t>
            </a:r>
          </a:p>
        </p:txBody>
      </p:sp>
      <p:sp>
        <p:nvSpPr>
          <p:cNvPr id="24" name="ZoneTexte 23"/>
          <p:cNvSpPr txBox="1"/>
          <p:nvPr/>
        </p:nvSpPr>
        <p:spPr>
          <a:xfrm>
            <a:off x="6504160" y="4718806"/>
            <a:ext cx="1006109" cy="369332"/>
          </a:xfrm>
          <a:prstGeom prst="rect">
            <a:avLst/>
          </a:prstGeom>
          <a:noFill/>
        </p:spPr>
        <p:txBody>
          <a:bodyPr wrap="none" rtlCol="0">
            <a:spAutoFit/>
          </a:bodyPr>
          <a:lstStyle/>
          <a:p>
            <a:r>
              <a:rPr lang="fr-FR" dirty="0"/>
              <a:t>Auditeur</a:t>
            </a:r>
          </a:p>
        </p:txBody>
      </p:sp>
    </p:spTree>
    <p:extLst>
      <p:ext uri="{BB962C8B-B14F-4D97-AF65-F5344CB8AC3E}">
        <p14:creationId xmlns:p14="http://schemas.microsoft.com/office/powerpoint/2010/main" val="2496897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a:t>
            </a:r>
          </a:p>
        </p:txBody>
      </p:sp>
      <p:sp>
        <p:nvSpPr>
          <p:cNvPr id="3" name="Espace réservé du contenu 2"/>
          <p:cNvSpPr>
            <a:spLocks noGrp="1"/>
          </p:cNvSpPr>
          <p:nvPr>
            <p:ph idx="1"/>
          </p:nvPr>
        </p:nvSpPr>
        <p:spPr/>
        <p:txBody>
          <a:bodyPr/>
          <a:lstStyle/>
          <a:p>
            <a:r>
              <a:rPr lang="fr-FR" dirty="0"/>
              <a:t>Créer une architecture</a:t>
            </a:r>
          </a:p>
        </p:txBody>
      </p:sp>
      <p:pic>
        <p:nvPicPr>
          <p:cNvPr id="46082" name="Picture 2" descr="Résultat de recherche d'images pour &quot;worksh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160" y="2601119"/>
            <a:ext cx="28575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Encre 47"/>
              <p14:cNvContentPartPr/>
              <p14:nvPr/>
            </p14:nvContentPartPr>
            <p14:xfrm>
              <a:off x="2632920" y="1269933"/>
              <a:ext cx="240" cy="240"/>
            </p14:xfrm>
          </p:contentPart>
        </mc:Choice>
        <mc:Fallback xmlns="">
          <p:pic>
            <p:nvPicPr>
              <p:cNvPr id="48" name="Encre 47"/>
              <p:cNvPicPr/>
              <p:nvPr/>
            </p:nvPicPr>
            <p:blipFill>
              <a:blip r:embed="rId3"/>
              <a:stretch>
                <a:fillRect/>
              </a:stretch>
            </p:blipFill>
            <p:spPr>
              <a:xfrm>
                <a:off x="2620200" y="1257213"/>
                <a:ext cx="25440" cy="2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Encre 51"/>
              <p14:cNvContentPartPr/>
              <p14:nvPr/>
            </p14:nvContentPartPr>
            <p14:xfrm>
              <a:off x="2963040" y="990333"/>
              <a:ext cx="673560" cy="5142960"/>
            </p14:xfrm>
          </p:contentPart>
        </mc:Choice>
        <mc:Fallback xmlns="">
          <p:pic>
            <p:nvPicPr>
              <p:cNvPr id="52" name="Encre 51"/>
              <p:cNvPicPr/>
              <p:nvPr/>
            </p:nvPicPr>
            <p:blipFill>
              <a:blip r:embed="rId5"/>
              <a:stretch>
                <a:fillRect/>
              </a:stretch>
            </p:blipFill>
            <p:spPr>
              <a:xfrm>
                <a:off x="2943960" y="971253"/>
                <a:ext cx="711360" cy="518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Encre 54"/>
              <p14:cNvContentPartPr/>
              <p14:nvPr/>
            </p14:nvContentPartPr>
            <p14:xfrm>
              <a:off x="1697280" y="1583373"/>
              <a:ext cx="1358640" cy="1493880"/>
            </p14:xfrm>
          </p:contentPart>
        </mc:Choice>
        <mc:Fallback xmlns="">
          <p:pic>
            <p:nvPicPr>
              <p:cNvPr id="55" name="Encre 54"/>
              <p:cNvPicPr/>
              <p:nvPr/>
            </p:nvPicPr>
            <p:blipFill>
              <a:blip r:embed="rId7"/>
              <a:stretch>
                <a:fillRect/>
              </a:stretch>
            </p:blipFill>
            <p:spPr>
              <a:xfrm>
                <a:off x="1678200" y="1564295"/>
                <a:ext cx="1396440" cy="153167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Encre 58"/>
              <p14:cNvContentPartPr/>
              <p14:nvPr/>
            </p14:nvContentPartPr>
            <p14:xfrm>
              <a:off x="507840" y="1436493"/>
              <a:ext cx="386280" cy="348120"/>
            </p14:xfrm>
          </p:contentPart>
        </mc:Choice>
        <mc:Fallback xmlns="">
          <p:pic>
            <p:nvPicPr>
              <p:cNvPr id="59" name="Encre 58"/>
              <p:cNvPicPr/>
              <p:nvPr/>
            </p:nvPicPr>
            <p:blipFill>
              <a:blip r:embed="rId9"/>
              <a:stretch>
                <a:fillRect/>
              </a:stretch>
            </p:blipFill>
            <p:spPr>
              <a:xfrm>
                <a:off x="488760" y="1417413"/>
                <a:ext cx="4240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Encre 98"/>
              <p14:cNvContentPartPr/>
              <p14:nvPr/>
            </p14:nvContentPartPr>
            <p14:xfrm>
              <a:off x="2097240" y="575613"/>
              <a:ext cx="2408760" cy="914400"/>
            </p14:xfrm>
          </p:contentPart>
        </mc:Choice>
        <mc:Fallback xmlns="">
          <p:pic>
            <p:nvPicPr>
              <p:cNvPr id="99" name="Encre 98"/>
              <p:cNvPicPr/>
              <p:nvPr/>
            </p:nvPicPr>
            <p:blipFill>
              <a:blip r:embed="rId11"/>
              <a:stretch>
                <a:fillRect/>
              </a:stretch>
            </p:blipFill>
            <p:spPr>
              <a:xfrm>
                <a:off x="2078160" y="556533"/>
                <a:ext cx="244656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1" name="Encre 100"/>
              <p14:cNvContentPartPr/>
              <p14:nvPr/>
            </p14:nvContentPartPr>
            <p14:xfrm>
              <a:off x="3866880" y="1430973"/>
              <a:ext cx="544320" cy="1557360"/>
            </p14:xfrm>
          </p:contentPart>
        </mc:Choice>
        <mc:Fallback xmlns="">
          <p:pic>
            <p:nvPicPr>
              <p:cNvPr id="101" name="Encre 100"/>
              <p:cNvPicPr/>
              <p:nvPr/>
            </p:nvPicPr>
            <p:blipFill>
              <a:blip r:embed="rId13"/>
              <a:stretch>
                <a:fillRect/>
              </a:stretch>
            </p:blipFill>
            <p:spPr>
              <a:xfrm>
                <a:off x="3847800" y="1411893"/>
                <a:ext cx="582120" cy="159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3" name="Encre 142"/>
              <p14:cNvContentPartPr/>
              <p14:nvPr/>
            </p14:nvContentPartPr>
            <p14:xfrm>
              <a:off x="1712760" y="6172173"/>
              <a:ext cx="2164800" cy="590640"/>
            </p14:xfrm>
          </p:contentPart>
        </mc:Choice>
        <mc:Fallback xmlns="">
          <p:pic>
            <p:nvPicPr>
              <p:cNvPr id="143" name="Encre 142"/>
              <p:cNvPicPr/>
              <p:nvPr/>
            </p:nvPicPr>
            <p:blipFill>
              <a:blip r:embed="rId15"/>
              <a:stretch>
                <a:fillRect/>
              </a:stretch>
            </p:blipFill>
            <p:spPr>
              <a:xfrm>
                <a:off x="1693679" y="6153085"/>
                <a:ext cx="2202602" cy="6284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Encre 156"/>
              <p14:cNvContentPartPr/>
              <p14:nvPr/>
            </p14:nvContentPartPr>
            <p14:xfrm>
              <a:off x="2121600" y="3301773"/>
              <a:ext cx="444960" cy="2018520"/>
            </p14:xfrm>
          </p:contentPart>
        </mc:Choice>
        <mc:Fallback xmlns="">
          <p:pic>
            <p:nvPicPr>
              <p:cNvPr id="157" name="Encre 156"/>
              <p:cNvPicPr/>
              <p:nvPr/>
            </p:nvPicPr>
            <p:blipFill>
              <a:blip r:embed="rId17"/>
              <a:stretch>
                <a:fillRect/>
              </a:stretch>
            </p:blipFill>
            <p:spPr>
              <a:xfrm>
                <a:off x="2102520" y="3282693"/>
                <a:ext cx="482760" cy="20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9" name="Encre 158"/>
              <p14:cNvContentPartPr/>
              <p14:nvPr/>
            </p14:nvContentPartPr>
            <p14:xfrm>
              <a:off x="1921920" y="2133333"/>
              <a:ext cx="711360" cy="732600"/>
            </p14:xfrm>
          </p:contentPart>
        </mc:Choice>
        <mc:Fallback xmlns="">
          <p:pic>
            <p:nvPicPr>
              <p:cNvPr id="159" name="Encre 158"/>
              <p:cNvPicPr/>
              <p:nvPr/>
            </p:nvPicPr>
            <p:blipFill>
              <a:blip r:embed="rId19"/>
              <a:stretch>
                <a:fillRect/>
              </a:stretch>
            </p:blipFill>
            <p:spPr>
              <a:xfrm>
                <a:off x="1902840" y="2114253"/>
                <a:ext cx="74916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0" name="Encre 159"/>
              <p14:cNvContentPartPr/>
              <p14:nvPr/>
            </p14:nvContentPartPr>
            <p14:xfrm>
              <a:off x="217320" y="1989693"/>
              <a:ext cx="1380600" cy="933480"/>
            </p14:xfrm>
          </p:contentPart>
        </mc:Choice>
        <mc:Fallback xmlns="">
          <p:pic>
            <p:nvPicPr>
              <p:cNvPr id="160" name="Encre 159"/>
              <p:cNvPicPr/>
              <p:nvPr/>
            </p:nvPicPr>
            <p:blipFill>
              <a:blip r:embed="rId21"/>
              <a:stretch>
                <a:fillRect/>
              </a:stretch>
            </p:blipFill>
            <p:spPr>
              <a:xfrm>
                <a:off x="198240" y="1970613"/>
                <a:ext cx="141840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2" name="Encre 161"/>
              <p14:cNvContentPartPr/>
              <p14:nvPr/>
            </p14:nvContentPartPr>
            <p14:xfrm>
              <a:off x="618840" y="3137613"/>
              <a:ext cx="1890000" cy="1854000"/>
            </p14:xfrm>
          </p:contentPart>
        </mc:Choice>
        <mc:Fallback xmlns="">
          <p:pic>
            <p:nvPicPr>
              <p:cNvPr id="162" name="Encre 161"/>
              <p:cNvPicPr/>
              <p:nvPr/>
            </p:nvPicPr>
            <p:blipFill>
              <a:blip r:embed="rId23"/>
              <a:stretch>
                <a:fillRect/>
              </a:stretch>
            </p:blipFill>
            <p:spPr>
              <a:xfrm>
                <a:off x="599760" y="3118533"/>
                <a:ext cx="192780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7" name="Encre 176"/>
              <p14:cNvContentPartPr/>
              <p14:nvPr/>
            </p14:nvContentPartPr>
            <p14:xfrm>
              <a:off x="296280" y="2768253"/>
              <a:ext cx="1230960" cy="51360"/>
            </p14:xfrm>
          </p:contentPart>
        </mc:Choice>
        <mc:Fallback xmlns="">
          <p:pic>
            <p:nvPicPr>
              <p:cNvPr id="177" name="Encre 176"/>
              <p:cNvPicPr/>
              <p:nvPr/>
            </p:nvPicPr>
            <p:blipFill>
              <a:blip r:embed="rId25"/>
              <a:stretch>
                <a:fillRect/>
              </a:stretch>
            </p:blipFill>
            <p:spPr>
              <a:xfrm>
                <a:off x="277198" y="2749217"/>
                <a:ext cx="1268764" cy="890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2" name="Encre 181"/>
              <p14:cNvContentPartPr/>
              <p14:nvPr/>
            </p14:nvContentPartPr>
            <p14:xfrm>
              <a:off x="6781800" y="1202253"/>
              <a:ext cx="360" cy="360"/>
            </p14:xfrm>
          </p:contentPart>
        </mc:Choice>
        <mc:Fallback xmlns="">
          <p:pic>
            <p:nvPicPr>
              <p:cNvPr id="182" name="Encre 181"/>
              <p:cNvPicPr/>
              <p:nvPr/>
            </p:nvPicPr>
            <p:blipFill/>
            <p:spPr/>
          </p:pic>
        </mc:Fallback>
      </mc:AlternateContent>
      <mc:AlternateContent xmlns:mc="http://schemas.openxmlformats.org/markup-compatibility/2006" xmlns:p14="http://schemas.microsoft.com/office/powerpoint/2010/main">
        <mc:Choice Requires="p14">
          <p:contentPart p14:bwMode="auto" r:id="rId27">
            <p14:nvContentPartPr>
              <p14:cNvPr id="183" name="Encre 182"/>
              <p14:cNvContentPartPr/>
              <p14:nvPr/>
            </p14:nvContentPartPr>
            <p14:xfrm>
              <a:off x="6917160" y="1693293"/>
              <a:ext cx="360" cy="360"/>
            </p14:xfrm>
          </p:contentPart>
        </mc:Choice>
        <mc:Fallback xmlns="">
          <p:pic>
            <p:nvPicPr>
              <p:cNvPr id="183" name="Encre 182"/>
              <p:cNvPicPr/>
              <p:nvPr/>
            </p:nvPicPr>
            <p:blipFill>
              <a:blip r:embed="rId3"/>
              <a:stretch>
                <a:fillRect/>
              </a:stretch>
            </p:blipFill>
            <p:spPr>
              <a:xfrm>
                <a:off x="6898080" y="167421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4" name="Encre 183"/>
              <p14:cNvContentPartPr/>
              <p14:nvPr/>
            </p14:nvContentPartPr>
            <p14:xfrm>
              <a:off x="7670640" y="2014773"/>
              <a:ext cx="360" cy="360"/>
            </p14:xfrm>
          </p:contentPart>
        </mc:Choice>
        <mc:Fallback xmlns="">
          <p:pic>
            <p:nvPicPr>
              <p:cNvPr id="184" name="Encre 183"/>
              <p:cNvPicPr/>
              <p:nvPr/>
            </p:nvPicPr>
            <p:blipFill>
              <a:blip r:embed="rId3"/>
              <a:stretch>
                <a:fillRect/>
              </a:stretch>
            </p:blipFill>
            <p:spPr>
              <a:xfrm>
                <a:off x="7651560" y="199569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5" name="Encre 184"/>
              <p14:cNvContentPartPr/>
              <p14:nvPr/>
            </p14:nvContentPartPr>
            <p14:xfrm>
              <a:off x="6337560" y="2429467"/>
              <a:ext cx="2214720" cy="2094960"/>
            </p14:xfrm>
          </p:contentPart>
        </mc:Choice>
        <mc:Fallback xmlns="">
          <p:pic>
            <p:nvPicPr>
              <p:cNvPr id="185" name="Encre 184"/>
              <p:cNvPicPr/>
              <p:nvPr/>
            </p:nvPicPr>
            <p:blipFill>
              <a:blip r:embed="rId30"/>
              <a:stretch>
                <a:fillRect/>
              </a:stretch>
            </p:blipFill>
            <p:spPr>
              <a:xfrm>
                <a:off x="6318480" y="2410386"/>
                <a:ext cx="2252520" cy="213276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8" name="Encre 187"/>
              <p14:cNvContentPartPr/>
              <p14:nvPr/>
            </p14:nvContentPartPr>
            <p14:xfrm>
              <a:off x="5841960" y="2395867"/>
              <a:ext cx="348120" cy="391320"/>
            </p14:xfrm>
          </p:contentPart>
        </mc:Choice>
        <mc:Fallback xmlns="">
          <p:pic>
            <p:nvPicPr>
              <p:cNvPr id="188" name="Encre 187"/>
              <p:cNvPicPr/>
              <p:nvPr/>
            </p:nvPicPr>
            <p:blipFill>
              <a:blip r:embed="rId32"/>
              <a:stretch>
                <a:fillRect/>
              </a:stretch>
            </p:blipFill>
            <p:spPr>
              <a:xfrm>
                <a:off x="5822880" y="2376787"/>
                <a:ext cx="385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7" name="Encre 196"/>
              <p14:cNvContentPartPr/>
              <p14:nvPr/>
            </p14:nvContentPartPr>
            <p14:xfrm>
              <a:off x="3695880" y="1276893"/>
              <a:ext cx="1165440" cy="1834800"/>
            </p14:xfrm>
          </p:contentPart>
        </mc:Choice>
        <mc:Fallback xmlns="">
          <p:pic>
            <p:nvPicPr>
              <p:cNvPr id="197" name="Encre 196"/>
              <p:cNvPicPr/>
              <p:nvPr/>
            </p:nvPicPr>
            <p:blipFill>
              <a:blip r:embed="rId34"/>
              <a:stretch>
                <a:fillRect/>
              </a:stretch>
            </p:blipFill>
            <p:spPr>
              <a:xfrm>
                <a:off x="3676798" y="1257814"/>
                <a:ext cx="1203244" cy="187259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3" name="Encre 212"/>
              <p14:cNvContentPartPr/>
              <p14:nvPr/>
            </p14:nvContentPartPr>
            <p14:xfrm>
              <a:off x="1024200" y="5562573"/>
              <a:ext cx="6732000" cy="784080"/>
            </p14:xfrm>
          </p:contentPart>
        </mc:Choice>
        <mc:Fallback xmlns="">
          <p:pic>
            <p:nvPicPr>
              <p:cNvPr id="213" name="Encre 212"/>
              <p:cNvPicPr/>
              <p:nvPr/>
            </p:nvPicPr>
            <p:blipFill>
              <a:blip r:embed="rId36"/>
              <a:stretch>
                <a:fillRect/>
              </a:stretch>
            </p:blipFill>
            <p:spPr>
              <a:xfrm>
                <a:off x="1005120" y="5543493"/>
                <a:ext cx="676980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4" name="Encre 213"/>
              <p14:cNvContentPartPr/>
              <p14:nvPr/>
            </p14:nvContentPartPr>
            <p14:xfrm>
              <a:off x="6290040" y="4571467"/>
              <a:ext cx="2330400" cy="1008720"/>
            </p14:xfrm>
          </p:contentPart>
        </mc:Choice>
        <mc:Fallback xmlns="">
          <p:pic>
            <p:nvPicPr>
              <p:cNvPr id="214" name="Encre 213"/>
              <p:cNvPicPr/>
              <p:nvPr/>
            </p:nvPicPr>
            <p:blipFill>
              <a:blip r:embed="rId38"/>
              <a:stretch>
                <a:fillRect/>
              </a:stretch>
            </p:blipFill>
            <p:spPr>
              <a:xfrm>
                <a:off x="6270959" y="4552387"/>
                <a:ext cx="2368202" cy="104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7" name="Encre 226"/>
              <p14:cNvContentPartPr/>
              <p14:nvPr/>
            </p14:nvContentPartPr>
            <p14:xfrm>
              <a:off x="4885080" y="2481787"/>
              <a:ext cx="1192080" cy="50400"/>
            </p14:xfrm>
          </p:contentPart>
        </mc:Choice>
        <mc:Fallback xmlns="">
          <p:pic>
            <p:nvPicPr>
              <p:cNvPr id="227" name="Encre 226"/>
              <p:cNvPicPr/>
              <p:nvPr/>
            </p:nvPicPr>
            <p:blipFill>
              <a:blip r:embed="rId40"/>
              <a:stretch>
                <a:fillRect/>
              </a:stretch>
            </p:blipFill>
            <p:spPr>
              <a:xfrm>
                <a:off x="4865998" y="2462707"/>
                <a:ext cx="1229884"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0" name="Encre 229"/>
              <p14:cNvContentPartPr/>
              <p14:nvPr/>
            </p14:nvContentPartPr>
            <p14:xfrm>
              <a:off x="6492480" y="2616187"/>
              <a:ext cx="1686960" cy="2871360"/>
            </p14:xfrm>
          </p:contentPart>
        </mc:Choice>
        <mc:Fallback xmlns="">
          <p:pic>
            <p:nvPicPr>
              <p:cNvPr id="230" name="Encre 229"/>
              <p:cNvPicPr/>
              <p:nvPr/>
            </p:nvPicPr>
            <p:blipFill>
              <a:blip r:embed="rId42"/>
              <a:stretch>
                <a:fillRect/>
              </a:stretch>
            </p:blipFill>
            <p:spPr>
              <a:xfrm>
                <a:off x="6473400" y="2597107"/>
                <a:ext cx="1724760" cy="2909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2" name="Encre 231"/>
              <p14:cNvContentPartPr/>
              <p14:nvPr/>
            </p14:nvContentPartPr>
            <p14:xfrm>
              <a:off x="5815560" y="3902107"/>
              <a:ext cx="509280" cy="1788720"/>
            </p14:xfrm>
          </p:contentPart>
        </mc:Choice>
        <mc:Fallback xmlns="">
          <p:pic>
            <p:nvPicPr>
              <p:cNvPr id="232" name="Encre 231"/>
              <p:cNvPicPr/>
              <p:nvPr/>
            </p:nvPicPr>
            <p:blipFill>
              <a:blip r:embed="rId44"/>
              <a:stretch>
                <a:fillRect/>
              </a:stretch>
            </p:blipFill>
            <p:spPr>
              <a:xfrm>
                <a:off x="5796484" y="3883028"/>
                <a:ext cx="547071" cy="182651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5" name="Encre 234"/>
              <p14:cNvContentPartPr/>
              <p14:nvPr/>
            </p14:nvContentPartPr>
            <p14:xfrm>
              <a:off x="5672520" y="5528107"/>
              <a:ext cx="390960" cy="271680"/>
            </p14:xfrm>
          </p:contentPart>
        </mc:Choice>
        <mc:Fallback xmlns="">
          <p:pic>
            <p:nvPicPr>
              <p:cNvPr id="235" name="Encre 234"/>
              <p:cNvPicPr/>
              <p:nvPr/>
            </p:nvPicPr>
            <p:blipFill>
              <a:blip r:embed="rId46"/>
              <a:stretch>
                <a:fillRect/>
              </a:stretch>
            </p:blipFill>
            <p:spPr>
              <a:xfrm>
                <a:off x="5653440" y="5509035"/>
                <a:ext cx="428760" cy="30946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7" name="Encre 236"/>
              <p14:cNvContentPartPr/>
              <p14:nvPr/>
            </p14:nvContentPartPr>
            <p14:xfrm>
              <a:off x="389400" y="2099133"/>
              <a:ext cx="833760" cy="51960"/>
            </p14:xfrm>
          </p:contentPart>
        </mc:Choice>
        <mc:Fallback xmlns="">
          <p:pic>
            <p:nvPicPr>
              <p:cNvPr id="237" name="Encre 236"/>
              <p:cNvPicPr/>
              <p:nvPr/>
            </p:nvPicPr>
            <p:blipFill>
              <a:blip r:embed="rId48"/>
              <a:stretch>
                <a:fillRect/>
              </a:stretch>
            </p:blipFill>
            <p:spPr>
              <a:xfrm>
                <a:off x="370320" y="2080009"/>
                <a:ext cx="871560" cy="8984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9" name="Encre 238"/>
              <p14:cNvContentPartPr/>
              <p14:nvPr/>
            </p14:nvContentPartPr>
            <p14:xfrm>
              <a:off x="1896600" y="5232453"/>
              <a:ext cx="306240" cy="222120"/>
            </p14:xfrm>
          </p:contentPart>
        </mc:Choice>
        <mc:Fallback xmlns="">
          <p:pic>
            <p:nvPicPr>
              <p:cNvPr id="239" name="Encre 238"/>
              <p:cNvPicPr/>
              <p:nvPr/>
            </p:nvPicPr>
            <p:blipFill>
              <a:blip r:embed="rId50"/>
              <a:stretch>
                <a:fillRect/>
              </a:stretch>
            </p:blipFill>
            <p:spPr>
              <a:xfrm>
                <a:off x="1877527" y="5213373"/>
                <a:ext cx="344025"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2" name="Encre 241"/>
              <p14:cNvContentPartPr/>
              <p14:nvPr/>
            </p14:nvContentPartPr>
            <p14:xfrm>
              <a:off x="930240" y="5511813"/>
              <a:ext cx="231960" cy="386520"/>
            </p14:xfrm>
          </p:contentPart>
        </mc:Choice>
        <mc:Fallback xmlns="">
          <p:pic>
            <p:nvPicPr>
              <p:cNvPr id="242" name="Encre 241"/>
              <p:cNvPicPr/>
              <p:nvPr/>
            </p:nvPicPr>
            <p:blipFill>
              <a:blip r:embed="rId52"/>
              <a:stretch>
                <a:fillRect/>
              </a:stretch>
            </p:blipFill>
            <p:spPr>
              <a:xfrm>
                <a:off x="911150" y="5492739"/>
                <a:ext cx="269780" cy="42430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4" name="Encre 243"/>
              <p14:cNvContentPartPr/>
              <p14:nvPr/>
            </p14:nvContentPartPr>
            <p14:xfrm>
              <a:off x="9821160" y="-76333"/>
              <a:ext cx="480" cy="440"/>
            </p14:xfrm>
          </p:contentPart>
        </mc:Choice>
        <mc:Fallback xmlns="">
          <p:pic>
            <p:nvPicPr>
              <p:cNvPr id="244" name="Encre 243"/>
              <p:cNvPicPr/>
              <p:nvPr/>
            </p:nvPicPr>
            <p:blipFill/>
            <p:spPr/>
          </p:pic>
        </mc:Fallback>
      </mc:AlternateContent>
      <mc:AlternateContent xmlns:mc="http://schemas.openxmlformats.org/markup-compatibility/2006" xmlns:p14="http://schemas.microsoft.com/office/powerpoint/2010/main">
        <mc:Choice Requires="p14">
          <p:contentPart p14:bwMode="auto" r:id="rId54">
            <p14:nvContentPartPr>
              <p14:cNvPr id="263" name="Encre 262"/>
              <p14:cNvContentPartPr/>
              <p14:nvPr/>
            </p14:nvContentPartPr>
            <p14:xfrm>
              <a:off x="8634720" y="1295373"/>
              <a:ext cx="3492720" cy="3437640"/>
            </p14:xfrm>
          </p:contentPart>
        </mc:Choice>
        <mc:Fallback xmlns="">
          <p:pic>
            <p:nvPicPr>
              <p:cNvPr id="263" name="Encre 262"/>
              <p:cNvPicPr/>
              <p:nvPr/>
            </p:nvPicPr>
            <p:blipFill>
              <a:blip r:embed="rId55"/>
              <a:stretch>
                <a:fillRect/>
              </a:stretch>
            </p:blipFill>
            <p:spPr>
              <a:xfrm>
                <a:off x="8615640" y="1276293"/>
                <a:ext cx="3530520" cy="3475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8" name="Encre 267"/>
              <p14:cNvContentPartPr/>
              <p14:nvPr/>
            </p14:nvContentPartPr>
            <p14:xfrm>
              <a:off x="8517240" y="3427387"/>
              <a:ext cx="1811520" cy="1779600"/>
            </p14:xfrm>
          </p:contentPart>
        </mc:Choice>
        <mc:Fallback xmlns="">
          <p:pic>
            <p:nvPicPr>
              <p:cNvPr id="268" name="Encre 267"/>
              <p:cNvPicPr/>
              <p:nvPr/>
            </p:nvPicPr>
            <p:blipFill>
              <a:blip r:embed="rId57"/>
              <a:stretch>
                <a:fillRect/>
              </a:stretch>
            </p:blipFill>
            <p:spPr>
              <a:xfrm>
                <a:off x="8498160" y="3408306"/>
                <a:ext cx="1849320" cy="181740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9" name="Encre 268"/>
              <p14:cNvContentPartPr/>
              <p14:nvPr/>
            </p14:nvContentPartPr>
            <p14:xfrm>
              <a:off x="8568120" y="3749493"/>
              <a:ext cx="1406280" cy="516934"/>
            </p14:xfrm>
          </p:contentPart>
        </mc:Choice>
        <mc:Fallback xmlns="">
          <p:pic>
            <p:nvPicPr>
              <p:cNvPr id="269" name="Encre 268"/>
              <p:cNvPicPr/>
              <p:nvPr/>
            </p:nvPicPr>
            <p:blipFill>
              <a:blip r:embed="rId59"/>
              <a:stretch>
                <a:fillRect/>
              </a:stretch>
            </p:blipFill>
            <p:spPr>
              <a:xfrm>
                <a:off x="8549038" y="3730414"/>
                <a:ext cx="1444083" cy="55473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1" name="Encre 270"/>
              <p14:cNvContentPartPr/>
              <p14:nvPr/>
            </p14:nvContentPartPr>
            <p14:xfrm>
              <a:off x="9981240" y="2217787"/>
              <a:ext cx="1907280" cy="659760"/>
            </p14:xfrm>
          </p:contentPart>
        </mc:Choice>
        <mc:Fallback xmlns="">
          <p:pic>
            <p:nvPicPr>
              <p:cNvPr id="271" name="Encre 270"/>
              <p:cNvPicPr/>
              <p:nvPr/>
            </p:nvPicPr>
            <p:blipFill>
              <a:blip r:embed="rId61"/>
              <a:stretch>
                <a:fillRect/>
              </a:stretch>
            </p:blipFill>
            <p:spPr>
              <a:xfrm>
                <a:off x="9962160" y="2198710"/>
                <a:ext cx="1945080" cy="6975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8" name="Encre 277"/>
              <p14:cNvContentPartPr/>
              <p14:nvPr/>
            </p14:nvContentPartPr>
            <p14:xfrm>
              <a:off x="9956640" y="4410093"/>
              <a:ext cx="1605600" cy="2168640"/>
            </p14:xfrm>
          </p:contentPart>
        </mc:Choice>
        <mc:Fallback xmlns="">
          <p:pic>
            <p:nvPicPr>
              <p:cNvPr id="278" name="Encre 277"/>
              <p:cNvPicPr/>
              <p:nvPr/>
            </p:nvPicPr>
            <p:blipFill>
              <a:blip r:embed="rId63"/>
              <a:stretch>
                <a:fillRect/>
              </a:stretch>
            </p:blipFill>
            <p:spPr>
              <a:xfrm>
                <a:off x="9937560" y="4391013"/>
                <a:ext cx="1643400" cy="2206440"/>
              </a:xfrm>
              <a:prstGeom prst="rect">
                <a:avLst/>
              </a:prstGeom>
            </p:spPr>
          </p:pic>
        </mc:Fallback>
      </mc:AlternateContent>
    </p:spTree>
    <p:extLst>
      <p:ext uri="{BB962C8B-B14F-4D97-AF65-F5344CB8AC3E}">
        <p14:creationId xmlns:p14="http://schemas.microsoft.com/office/powerpoint/2010/main" val="3823280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p:cNvCxnSpPr/>
          <p:nvPr/>
        </p:nvCxnSpPr>
        <p:spPr>
          <a:xfrm>
            <a:off x="3429001" y="1811867"/>
            <a:ext cx="42332" cy="4902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re 1"/>
          <p:cNvSpPr>
            <a:spLocks noGrp="1"/>
          </p:cNvSpPr>
          <p:nvPr>
            <p:ph type="title"/>
          </p:nvPr>
        </p:nvSpPr>
        <p:spPr/>
        <p:txBody>
          <a:bodyPr/>
          <a:lstStyle/>
          <a:p>
            <a:r>
              <a:rPr lang="fr-FR" dirty="0"/>
              <a:t>Exemple de document d’architecture</a:t>
            </a:r>
          </a:p>
        </p:txBody>
      </p:sp>
      <p:sp>
        <p:nvSpPr>
          <p:cNvPr id="4" name="Cylindre 3"/>
          <p:cNvSpPr/>
          <p:nvPr/>
        </p:nvSpPr>
        <p:spPr>
          <a:xfrm rot="16200000">
            <a:off x="5219700" y="2095500"/>
            <a:ext cx="300566" cy="749723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5" name="Rectangle 4"/>
          <p:cNvSpPr/>
          <p:nvPr/>
        </p:nvSpPr>
        <p:spPr>
          <a:xfrm>
            <a:off x="1532467" y="2302933"/>
            <a:ext cx="14308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Javascript</a:t>
            </a:r>
            <a:endParaRPr lang="fr-FR" dirty="0"/>
          </a:p>
          <a:p>
            <a:pPr algn="ctr"/>
            <a:r>
              <a:rPr lang="fr-FR" dirty="0"/>
              <a:t>Angular8</a:t>
            </a:r>
          </a:p>
        </p:txBody>
      </p:sp>
      <p:cxnSp>
        <p:nvCxnSpPr>
          <p:cNvPr id="7" name="Connecteur droit avec flèche 6"/>
          <p:cNvCxnSpPr>
            <a:stCxn id="5" idx="2"/>
          </p:cNvCxnSpPr>
          <p:nvPr/>
        </p:nvCxnSpPr>
        <p:spPr>
          <a:xfrm flipH="1">
            <a:off x="2226733" y="3479800"/>
            <a:ext cx="21167" cy="221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86200" y="2302933"/>
            <a:ext cx="1557867"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12" name="Rectangle 11"/>
          <p:cNvSpPr/>
          <p:nvPr/>
        </p:nvSpPr>
        <p:spPr>
          <a:xfrm>
            <a:off x="6409267" y="2336801"/>
            <a:ext cx="23706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Logique RFQ</a:t>
            </a:r>
          </a:p>
        </p:txBody>
      </p:sp>
      <p:sp>
        <p:nvSpPr>
          <p:cNvPr id="14" name="Rectangle 13"/>
          <p:cNvSpPr/>
          <p:nvPr/>
        </p:nvSpPr>
        <p:spPr>
          <a:xfrm>
            <a:off x="6409267" y="4044163"/>
            <a:ext cx="2633133" cy="1018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aphicFrame>
        <p:nvGraphicFramePr>
          <p:cNvPr id="13" name="Diagramme 12"/>
          <p:cNvGraphicFramePr/>
          <p:nvPr>
            <p:extLst>
              <p:ext uri="{D42A27DB-BD31-4B8C-83A1-F6EECF244321}">
                <p14:modId xmlns:p14="http://schemas.microsoft.com/office/powerpoint/2010/main" val="265261284"/>
              </p:ext>
            </p:extLst>
          </p:nvPr>
        </p:nvGraphicFramePr>
        <p:xfrm>
          <a:off x="6553201" y="3778915"/>
          <a:ext cx="2411710" cy="1201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Cylindre 15"/>
          <p:cNvSpPr/>
          <p:nvPr/>
        </p:nvSpPr>
        <p:spPr>
          <a:xfrm>
            <a:off x="10913533" y="3784600"/>
            <a:ext cx="1007534" cy="11895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SQL</a:t>
            </a:r>
          </a:p>
        </p:txBody>
      </p:sp>
      <p:grpSp>
        <p:nvGrpSpPr>
          <p:cNvPr id="23" name="Groupe 22"/>
          <p:cNvGrpSpPr/>
          <p:nvPr/>
        </p:nvGrpSpPr>
        <p:grpSpPr>
          <a:xfrm>
            <a:off x="10858500" y="5693833"/>
            <a:ext cx="990599" cy="762000"/>
            <a:chOff x="10134601" y="5604933"/>
            <a:chExt cx="990599" cy="762000"/>
          </a:xfrm>
        </p:grpSpPr>
        <p:sp>
          <p:nvSpPr>
            <p:cNvPr id="17" name="Triangle isocèle 16"/>
            <p:cNvSpPr/>
            <p:nvPr/>
          </p:nvSpPr>
          <p:spPr>
            <a:xfrm>
              <a:off x="10134601" y="5604933"/>
              <a:ext cx="990599" cy="2391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134601" y="6248400"/>
              <a:ext cx="990598" cy="118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0278533" y="5844116"/>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0481730"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10684927"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0883892"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p:cNvSpPr/>
          <p:nvPr/>
        </p:nvSpPr>
        <p:spPr>
          <a:xfrm>
            <a:off x="10092267" y="5384800"/>
            <a:ext cx="406400" cy="132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dirty="0"/>
              <a:t>Connecteur</a:t>
            </a:r>
          </a:p>
        </p:txBody>
      </p:sp>
      <p:cxnSp>
        <p:nvCxnSpPr>
          <p:cNvPr id="26" name="Connecteur droit avec flèche 25"/>
          <p:cNvCxnSpPr/>
          <p:nvPr/>
        </p:nvCxnSpPr>
        <p:spPr>
          <a:xfrm>
            <a:off x="10507133" y="5576360"/>
            <a:ext cx="406400" cy="24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10498667" y="6197600"/>
            <a:ext cx="359833" cy="25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9084288" y="4504267"/>
            <a:ext cx="1829245"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643533" y="3031067"/>
            <a:ext cx="2142067"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Referentiel</a:t>
            </a:r>
            <a:endParaRPr lang="fr-FR" dirty="0"/>
          </a:p>
        </p:txBody>
      </p:sp>
      <p:cxnSp>
        <p:nvCxnSpPr>
          <p:cNvPr id="35" name="Connecteur droit avec flèche 34"/>
          <p:cNvCxnSpPr/>
          <p:nvPr/>
        </p:nvCxnSpPr>
        <p:spPr>
          <a:xfrm>
            <a:off x="287867" y="2523067"/>
            <a:ext cx="124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456048" y="2176211"/>
            <a:ext cx="968791" cy="369332"/>
          </a:xfrm>
          <a:prstGeom prst="rect">
            <a:avLst/>
          </a:prstGeom>
          <a:noFill/>
        </p:spPr>
        <p:txBody>
          <a:bodyPr wrap="none" rtlCol="0">
            <a:spAutoFit/>
          </a:bodyPr>
          <a:lstStyle/>
          <a:p>
            <a:r>
              <a:rPr lang="fr-FR" dirty="0" err="1"/>
              <a:t>Requete</a:t>
            </a:r>
            <a:endParaRPr lang="fr-FR" dirty="0"/>
          </a:p>
        </p:txBody>
      </p:sp>
      <p:cxnSp>
        <p:nvCxnSpPr>
          <p:cNvPr id="38" name="Connecteur droit avec flèche 37"/>
          <p:cNvCxnSpPr/>
          <p:nvPr/>
        </p:nvCxnSpPr>
        <p:spPr>
          <a:xfrm flipH="1">
            <a:off x="425772" y="3255433"/>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295787" y="3354895"/>
            <a:ext cx="1286699" cy="369332"/>
          </a:xfrm>
          <a:prstGeom prst="rect">
            <a:avLst/>
          </a:prstGeom>
          <a:noFill/>
        </p:spPr>
        <p:txBody>
          <a:bodyPr wrap="none" rtlCol="0">
            <a:spAutoFit/>
          </a:bodyPr>
          <a:lstStyle/>
          <a:p>
            <a:r>
              <a:rPr lang="fr-FR" dirty="0"/>
              <a:t>Notification</a:t>
            </a:r>
          </a:p>
        </p:txBody>
      </p:sp>
      <p:sp>
        <p:nvSpPr>
          <p:cNvPr id="40" name="ZoneTexte 39"/>
          <p:cNvSpPr txBox="1"/>
          <p:nvPr/>
        </p:nvSpPr>
        <p:spPr>
          <a:xfrm>
            <a:off x="975108" y="4703233"/>
            <a:ext cx="1214756" cy="646331"/>
          </a:xfrm>
          <a:prstGeom prst="rect">
            <a:avLst/>
          </a:prstGeom>
          <a:noFill/>
        </p:spPr>
        <p:txBody>
          <a:bodyPr wrap="none" rtlCol="0">
            <a:spAutoFit/>
          </a:bodyPr>
          <a:lstStyle/>
          <a:p>
            <a:r>
              <a:rPr lang="fr-FR" dirty="0" err="1"/>
              <a:t>Websocket</a:t>
            </a:r>
            <a:endParaRPr lang="fr-FR" dirty="0"/>
          </a:p>
          <a:p>
            <a:r>
              <a:rPr lang="fr-FR" dirty="0"/>
              <a:t>Stomp.js</a:t>
            </a:r>
          </a:p>
        </p:txBody>
      </p:sp>
      <p:sp>
        <p:nvSpPr>
          <p:cNvPr id="41" name="ZoneTexte 40"/>
          <p:cNvSpPr txBox="1"/>
          <p:nvPr/>
        </p:nvSpPr>
        <p:spPr>
          <a:xfrm>
            <a:off x="1852136" y="5969000"/>
            <a:ext cx="1504899" cy="369332"/>
          </a:xfrm>
          <a:prstGeom prst="rect">
            <a:avLst/>
          </a:prstGeom>
          <a:noFill/>
        </p:spPr>
        <p:txBody>
          <a:bodyPr wrap="none" rtlCol="0">
            <a:spAutoFit/>
          </a:bodyPr>
          <a:lstStyle/>
          <a:p>
            <a:r>
              <a:rPr lang="fr-FR" dirty="0"/>
              <a:t>Bus </a:t>
            </a:r>
            <a:r>
              <a:rPr lang="fr-FR" dirty="0" err="1"/>
              <a:t>ActiveMQ</a:t>
            </a:r>
            <a:endParaRPr lang="fr-FR" dirty="0"/>
          </a:p>
        </p:txBody>
      </p:sp>
      <p:cxnSp>
        <p:nvCxnSpPr>
          <p:cNvPr id="43" name="Connecteur droit avec flèche 42"/>
          <p:cNvCxnSpPr/>
          <p:nvPr/>
        </p:nvCxnSpPr>
        <p:spPr>
          <a:xfrm flipV="1">
            <a:off x="2963333" y="2692400"/>
            <a:ext cx="922867"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2963333" y="3255433"/>
            <a:ext cx="922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2946051" y="2439256"/>
            <a:ext cx="999765" cy="523220"/>
          </a:xfrm>
          <a:prstGeom prst="rect">
            <a:avLst/>
          </a:prstGeom>
          <a:noFill/>
        </p:spPr>
        <p:txBody>
          <a:bodyPr wrap="square" rtlCol="0">
            <a:spAutoFit/>
          </a:bodyPr>
          <a:lstStyle/>
          <a:p>
            <a:r>
              <a:rPr lang="fr-FR" sz="1400" dirty="0"/>
              <a:t>HTTPS</a:t>
            </a:r>
          </a:p>
          <a:p>
            <a:r>
              <a:rPr lang="fr-FR" sz="1400" dirty="0" err="1"/>
              <a:t>Rest</a:t>
            </a:r>
            <a:endParaRPr lang="fr-FR" sz="1400" dirty="0"/>
          </a:p>
        </p:txBody>
      </p:sp>
      <p:cxnSp>
        <p:nvCxnSpPr>
          <p:cNvPr id="48" name="Connecteur droit avec flèche 47"/>
          <p:cNvCxnSpPr/>
          <p:nvPr/>
        </p:nvCxnSpPr>
        <p:spPr>
          <a:xfrm>
            <a:off x="5444067" y="2709333"/>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p:cNvCxnSpPr/>
          <p:nvPr/>
        </p:nvCxnSpPr>
        <p:spPr>
          <a:xfrm rot="5400000">
            <a:off x="4779434" y="4064000"/>
            <a:ext cx="2438400" cy="821267"/>
          </a:xfrm>
          <a:prstGeom prst="bentConnector3">
            <a:avLst>
              <a:gd name="adj1" fmla="val 1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7196666" y="3539561"/>
            <a:ext cx="0" cy="50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7476067" y="3513668"/>
            <a:ext cx="0" cy="53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11044765" y="3539561"/>
            <a:ext cx="160864" cy="25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a:off x="10219267" y="2094972"/>
            <a:ext cx="0" cy="87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10047940" y="1801841"/>
            <a:ext cx="1157689" cy="369332"/>
          </a:xfrm>
          <a:prstGeom prst="rect">
            <a:avLst/>
          </a:prstGeom>
          <a:noFill/>
        </p:spPr>
        <p:txBody>
          <a:bodyPr wrap="none" rtlCol="0">
            <a:spAutoFit/>
          </a:bodyPr>
          <a:lstStyle/>
          <a:p>
            <a:r>
              <a:rPr lang="fr-FR" dirty="0"/>
              <a:t>Historique</a:t>
            </a:r>
          </a:p>
        </p:txBody>
      </p:sp>
      <p:cxnSp>
        <p:nvCxnSpPr>
          <p:cNvPr id="62" name="Connecteur droit avec flèche 61"/>
          <p:cNvCxnSpPr/>
          <p:nvPr/>
        </p:nvCxnSpPr>
        <p:spPr>
          <a:xfrm>
            <a:off x="8779933" y="3354895"/>
            <a:ext cx="1439334" cy="199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a:stCxn id="24" idx="0"/>
          </p:cNvCxnSpPr>
          <p:nvPr/>
        </p:nvCxnSpPr>
        <p:spPr>
          <a:xfrm flipH="1" flipV="1">
            <a:off x="8847667" y="3354895"/>
            <a:ext cx="1447800" cy="20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409266" y="4646232"/>
            <a:ext cx="1513235" cy="369332"/>
          </a:xfrm>
          <a:prstGeom prst="rect">
            <a:avLst/>
          </a:prstGeom>
          <a:noFill/>
        </p:spPr>
        <p:txBody>
          <a:bodyPr wrap="none" rtlCol="0">
            <a:spAutoFit/>
          </a:bodyPr>
          <a:lstStyle/>
          <a:p>
            <a:r>
              <a:rPr lang="fr-FR" dirty="0" err="1"/>
              <a:t>EventSourcing</a:t>
            </a:r>
            <a:endParaRPr lang="fr-FR" dirty="0"/>
          </a:p>
        </p:txBody>
      </p:sp>
    </p:spTree>
    <p:extLst>
      <p:ext uri="{BB962C8B-B14F-4D97-AF65-F5344CB8AC3E}">
        <p14:creationId xmlns:p14="http://schemas.microsoft.com/office/powerpoint/2010/main" val="3480705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Invocation implicite</a:t>
            </a:r>
          </a:p>
        </p:txBody>
      </p:sp>
      <p:sp>
        <p:nvSpPr>
          <p:cNvPr id="3" name="Espace réservé du contenu 2"/>
          <p:cNvSpPr>
            <a:spLocks noGrp="1"/>
          </p:cNvSpPr>
          <p:nvPr>
            <p:ph idx="1"/>
          </p:nvPr>
        </p:nvSpPr>
        <p:spPr/>
        <p:txBody>
          <a:bodyPr/>
          <a:lstStyle/>
          <a:p>
            <a:r>
              <a:rPr lang="fr-FR" dirty="0"/>
              <a:t>Par événement</a:t>
            </a:r>
          </a:p>
          <a:p>
            <a:r>
              <a:rPr lang="fr-FR" dirty="0"/>
              <a:t>Publisher – Consumer</a:t>
            </a:r>
          </a:p>
          <a:p>
            <a:endParaRPr lang="fr-FR" dirty="0"/>
          </a:p>
          <a:p>
            <a:r>
              <a:rPr lang="fr-FR" dirty="0"/>
              <a:t>Ordonnancement ?</a:t>
            </a:r>
          </a:p>
        </p:txBody>
      </p:sp>
      <p:sp>
        <p:nvSpPr>
          <p:cNvPr id="4" name="Rectangle 3"/>
          <p:cNvSpPr/>
          <p:nvPr/>
        </p:nvSpPr>
        <p:spPr>
          <a:xfrm>
            <a:off x="3586480" y="4389120"/>
            <a:ext cx="2407920" cy="1473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Publisher</a:t>
            </a:r>
          </a:p>
        </p:txBody>
      </p:sp>
      <p:sp>
        <p:nvSpPr>
          <p:cNvPr id="5" name="Rectangle 4"/>
          <p:cNvSpPr/>
          <p:nvPr/>
        </p:nvSpPr>
        <p:spPr>
          <a:xfrm>
            <a:off x="7632700" y="4389120"/>
            <a:ext cx="2468880" cy="14122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Consommateur</a:t>
            </a:r>
          </a:p>
        </p:txBody>
      </p:sp>
      <p:cxnSp>
        <p:nvCxnSpPr>
          <p:cNvPr id="8" name="Connecteur droit avec flèche 7"/>
          <p:cNvCxnSpPr/>
          <p:nvPr/>
        </p:nvCxnSpPr>
        <p:spPr>
          <a:xfrm>
            <a:off x="5994400" y="5155883"/>
            <a:ext cx="1188720" cy="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183120" y="4389120"/>
            <a:ext cx="449580" cy="14122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86814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Bus à message - broker</a:t>
            </a:r>
          </a:p>
        </p:txBody>
      </p:sp>
      <p:sp>
        <p:nvSpPr>
          <p:cNvPr id="3" name="Espace réservé du contenu 2"/>
          <p:cNvSpPr>
            <a:spLocks noGrp="1"/>
          </p:cNvSpPr>
          <p:nvPr>
            <p:ph idx="1"/>
          </p:nvPr>
        </p:nvSpPr>
        <p:spPr/>
        <p:txBody>
          <a:bodyPr/>
          <a:lstStyle/>
          <a:p>
            <a:r>
              <a:rPr lang="fr-FR" dirty="0"/>
              <a:t>Message </a:t>
            </a:r>
            <a:r>
              <a:rPr lang="fr-FR" dirty="0" err="1"/>
              <a:t>oriented</a:t>
            </a:r>
            <a:r>
              <a:rPr lang="fr-FR" dirty="0"/>
              <a:t> </a:t>
            </a:r>
            <a:r>
              <a:rPr lang="fr-FR" dirty="0" err="1"/>
              <a:t>midleware</a:t>
            </a:r>
            <a:r>
              <a:rPr lang="fr-FR" dirty="0"/>
              <a:t> MOM</a:t>
            </a:r>
          </a:p>
          <a:p>
            <a:r>
              <a:rPr lang="fr-FR" dirty="0"/>
              <a:t>File d’attente asynchrone</a:t>
            </a:r>
          </a:p>
          <a:p>
            <a:r>
              <a:rPr lang="fr-FR" dirty="0"/>
              <a:t>Interface de communication</a:t>
            </a:r>
          </a:p>
          <a:p>
            <a:r>
              <a:rPr lang="fr-FR" dirty="0"/>
              <a:t>Transformation</a:t>
            </a:r>
          </a:p>
        </p:txBody>
      </p:sp>
      <p:sp>
        <p:nvSpPr>
          <p:cNvPr id="4" name="Rectangle 3"/>
          <p:cNvSpPr/>
          <p:nvPr/>
        </p:nvSpPr>
        <p:spPr>
          <a:xfrm>
            <a:off x="6969760" y="3105785"/>
            <a:ext cx="128016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0408920" y="2028825"/>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408920" y="3517106"/>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0408920" y="5005388"/>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Cylindre 7"/>
          <p:cNvSpPr/>
          <p:nvPr/>
        </p:nvSpPr>
        <p:spPr>
          <a:xfrm>
            <a:off x="9044940" y="1825625"/>
            <a:ext cx="568960" cy="468376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Bus</a:t>
            </a:r>
          </a:p>
        </p:txBody>
      </p:sp>
      <p:cxnSp>
        <p:nvCxnSpPr>
          <p:cNvPr id="10" name="Connecteur droit avec flèche 9"/>
          <p:cNvCxnSpPr>
            <a:stCxn id="4" idx="3"/>
          </p:cNvCxnSpPr>
          <p:nvPr/>
        </p:nvCxnSpPr>
        <p:spPr>
          <a:xfrm>
            <a:off x="8249920" y="364426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9613900" y="256730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9613900" y="3931920"/>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9613900" y="5543868"/>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21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pic>
        <p:nvPicPr>
          <p:cNvPr id="4" name="Picture 2" descr="Image associé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369" y="1825625"/>
            <a:ext cx="861126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Bulle narrative : ronde 4"/>
          <p:cNvSpPr/>
          <p:nvPr/>
        </p:nvSpPr>
        <p:spPr>
          <a:xfrm>
            <a:off x="640080" y="4988560"/>
            <a:ext cx="2448560" cy="91440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A ne pas faire chez soi -&gt;</a:t>
            </a:r>
          </a:p>
        </p:txBody>
      </p:sp>
    </p:spTree>
    <p:extLst>
      <p:ext uri="{BB962C8B-B14F-4D97-AF65-F5344CB8AC3E}">
        <p14:creationId xmlns:p14="http://schemas.microsoft.com/office/powerpoint/2010/main" val="1344680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évènements - dépendances</a:t>
            </a:r>
          </a:p>
        </p:txBody>
      </p:sp>
      <p:sp>
        <p:nvSpPr>
          <p:cNvPr id="3" name="Espace réservé du contenu 2"/>
          <p:cNvSpPr>
            <a:spLocks noGrp="1"/>
          </p:cNvSpPr>
          <p:nvPr>
            <p:ph idx="1"/>
          </p:nvPr>
        </p:nvSpPr>
        <p:spPr/>
        <p:txBody>
          <a:bodyPr/>
          <a:lstStyle/>
          <a:p>
            <a:r>
              <a:rPr lang="fr-FR" dirty="0"/>
              <a:t>Permet d’inverser des dépendances !</a:t>
            </a:r>
          </a:p>
        </p:txBody>
      </p:sp>
      <p:pic>
        <p:nvPicPr>
          <p:cNvPr id="60418" name="Picture 2" descr="What should be a&#10;service?&#10; "/>
          <p:cNvPicPr>
            <a:picLocks noChangeAspect="1" noChangeArrowheads="1"/>
          </p:cNvPicPr>
          <p:nvPr/>
        </p:nvPicPr>
        <p:blipFill rotWithShape="1">
          <a:blip r:embed="rId2">
            <a:extLst>
              <a:ext uri="{28A0092B-C50C-407E-A947-70E740481C1C}">
                <a14:useLocalDpi xmlns:a14="http://schemas.microsoft.com/office/drawing/2010/main" val="0"/>
              </a:ext>
            </a:extLst>
          </a:blip>
          <a:srcRect l="19237" t="25888" r="9483" b="2011"/>
          <a:stretch/>
        </p:blipFill>
        <p:spPr bwMode="auto">
          <a:xfrm>
            <a:off x="935037" y="3022283"/>
            <a:ext cx="4331653" cy="3289617"/>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billing&#10; "/>
          <p:cNvPicPr>
            <a:picLocks noChangeAspect="1" noChangeArrowheads="1"/>
          </p:cNvPicPr>
          <p:nvPr/>
        </p:nvPicPr>
        <p:blipFill rotWithShape="1">
          <a:blip r:embed="rId3">
            <a:extLst>
              <a:ext uri="{28A0092B-C50C-407E-A947-70E740481C1C}">
                <a14:useLocalDpi xmlns:a14="http://schemas.microsoft.com/office/drawing/2010/main" val="0"/>
              </a:ext>
            </a:extLst>
          </a:blip>
          <a:srcRect l="3098" t="34447"/>
          <a:stretch/>
        </p:blipFill>
        <p:spPr bwMode="auto">
          <a:xfrm>
            <a:off x="5755005" y="3485833"/>
            <a:ext cx="5888672" cy="299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859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orientée Service - SOA</a:t>
            </a:r>
          </a:p>
        </p:txBody>
      </p:sp>
      <p:sp>
        <p:nvSpPr>
          <p:cNvPr id="3" name="Espace réservé du contenu 2"/>
          <p:cNvSpPr>
            <a:spLocks noGrp="1"/>
          </p:cNvSpPr>
          <p:nvPr>
            <p:ph idx="1"/>
          </p:nvPr>
        </p:nvSpPr>
        <p:spPr/>
        <p:txBody>
          <a:bodyPr/>
          <a:lstStyle/>
          <a:p>
            <a:r>
              <a:rPr lang="fr-FR" dirty="0"/>
              <a:t>Un service est auto-suffisant</a:t>
            </a:r>
          </a:p>
          <a:p>
            <a:r>
              <a:rPr lang="fr-FR" dirty="0"/>
              <a:t>Un service gère un état</a:t>
            </a:r>
          </a:p>
          <a:p>
            <a:r>
              <a:rPr lang="fr-FR" dirty="0"/>
              <a:t>Les services correspondent par messages décrit dans des schémas</a:t>
            </a:r>
          </a:p>
          <a:p>
            <a:endParaRPr lang="fr-FR" dirty="0"/>
          </a:p>
          <a:p>
            <a:r>
              <a:rPr lang="fr-FR" dirty="0"/>
              <a:t>Ils sont aussi:</a:t>
            </a:r>
          </a:p>
          <a:p>
            <a:pPr lvl="1"/>
            <a:r>
              <a:rPr lang="fr-FR" dirty="0"/>
              <a:t>Localisable</a:t>
            </a:r>
          </a:p>
          <a:p>
            <a:pPr lvl="1"/>
            <a:r>
              <a:rPr lang="fr-FR" dirty="0"/>
              <a:t>Instance unique</a:t>
            </a:r>
          </a:p>
          <a:p>
            <a:pPr lvl="1"/>
            <a:r>
              <a:rPr lang="fr-FR" dirty="0"/>
              <a:t>Couplage faible (communication par standard)</a:t>
            </a:r>
          </a:p>
          <a:p>
            <a:pPr lvl="1"/>
            <a:r>
              <a:rPr lang="fr-FR" dirty="0"/>
              <a:t>Synchrone ou asynchrone</a:t>
            </a:r>
          </a:p>
        </p:txBody>
      </p:sp>
      <p:sp>
        <p:nvSpPr>
          <p:cNvPr id="4" name="Nuage 3"/>
          <p:cNvSpPr/>
          <p:nvPr/>
        </p:nvSpPr>
        <p:spPr>
          <a:xfrm>
            <a:off x="8473440" y="4318000"/>
            <a:ext cx="2550160" cy="154432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Contrat</a:t>
            </a:r>
            <a:endParaRPr lang="fr-FR"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86396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a:t>
            </a:r>
          </a:p>
        </p:txBody>
      </p:sp>
      <p:sp>
        <p:nvSpPr>
          <p:cNvPr id="3" name="Espace réservé du contenu 2"/>
          <p:cNvSpPr>
            <a:spLocks noGrp="1"/>
          </p:cNvSpPr>
          <p:nvPr>
            <p:ph idx="1"/>
          </p:nvPr>
        </p:nvSpPr>
        <p:spPr/>
        <p:txBody>
          <a:bodyPr/>
          <a:lstStyle/>
          <a:p>
            <a:r>
              <a:rPr lang="fr-FR" dirty="0"/>
              <a:t>Basé sur un bus</a:t>
            </a:r>
          </a:p>
          <a:p>
            <a:pPr lvl="1"/>
            <a:r>
              <a:rPr lang="fr-FR" dirty="0"/>
              <a:t>Médiateur entre le producteur et le consommateur (middleware)</a:t>
            </a:r>
          </a:p>
          <a:p>
            <a:endParaRPr lang="fr-FR" dirty="0"/>
          </a:p>
          <a:p>
            <a:r>
              <a:rPr lang="fr-FR" dirty="0"/>
              <a:t>Orienté Web</a:t>
            </a:r>
          </a:p>
          <a:p>
            <a:pPr lvl="1"/>
            <a:r>
              <a:rPr lang="fr-FR" dirty="0"/>
              <a:t>Web support du service =&gt; Protocole, routage…</a:t>
            </a:r>
          </a:p>
          <a:p>
            <a:pPr lvl="1"/>
            <a:r>
              <a:rPr lang="fr-FR" dirty="0"/>
              <a:t>Problèmes de performance ?</a:t>
            </a:r>
          </a:p>
        </p:txBody>
      </p:sp>
      <p:sp>
        <p:nvSpPr>
          <p:cNvPr id="4" name="Cylindre 3"/>
          <p:cNvSpPr/>
          <p:nvPr/>
        </p:nvSpPr>
        <p:spPr>
          <a:xfrm>
            <a:off x="9895840" y="4937760"/>
            <a:ext cx="1300480" cy="10769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849360" y="3474720"/>
            <a:ext cx="1188720" cy="802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8310880" y="4607560"/>
            <a:ext cx="1076960" cy="79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Cylindre 6"/>
          <p:cNvSpPr/>
          <p:nvPr/>
        </p:nvSpPr>
        <p:spPr>
          <a:xfrm>
            <a:off x="11734800" y="1330960"/>
            <a:ext cx="152400" cy="3276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200640" y="1330960"/>
            <a:ext cx="70104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0149840" y="2443480"/>
            <a:ext cx="751840"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9641840" y="4277360"/>
            <a:ext cx="55880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9419590" y="4896961"/>
            <a:ext cx="618490" cy="106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10861040" y="2875280"/>
            <a:ext cx="8737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10901680" y="1463040"/>
            <a:ext cx="833120" cy="1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459720" y="3515360"/>
            <a:ext cx="80264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p:cNvCxnSpPr/>
          <p:nvPr/>
        </p:nvCxnSpPr>
        <p:spPr>
          <a:xfrm flipV="1">
            <a:off x="11323320" y="3657600"/>
            <a:ext cx="360680" cy="1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H="1">
            <a:off x="10861040" y="4277360"/>
            <a:ext cx="33528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0069830" y="3657600"/>
            <a:ext cx="3848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331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StateFull</a:t>
            </a:r>
            <a:r>
              <a:rPr lang="fr-FR" dirty="0"/>
              <a:t> - </a:t>
            </a:r>
            <a:r>
              <a:rPr lang="fr-FR" dirty="0" err="1"/>
              <a:t>StateLess</a:t>
            </a:r>
            <a:endParaRPr lang="fr-FR" dirty="0"/>
          </a:p>
        </p:txBody>
      </p:sp>
      <p:sp>
        <p:nvSpPr>
          <p:cNvPr id="3" name="Espace réservé du contenu 2"/>
          <p:cNvSpPr>
            <a:spLocks noGrp="1"/>
          </p:cNvSpPr>
          <p:nvPr>
            <p:ph idx="1"/>
          </p:nvPr>
        </p:nvSpPr>
        <p:spPr/>
        <p:txBody>
          <a:bodyPr/>
          <a:lstStyle/>
          <a:p>
            <a:r>
              <a:rPr lang="fr-FR" dirty="0"/>
              <a:t>Avec ou sans états</a:t>
            </a:r>
          </a:p>
          <a:p>
            <a:endParaRPr lang="fr-FR" dirty="0"/>
          </a:p>
          <a:p>
            <a:r>
              <a:rPr lang="fr-FR" dirty="0"/>
              <a:t>Etat = représentation du client côté serveur</a:t>
            </a:r>
          </a:p>
          <a:p>
            <a:pPr lvl="1"/>
            <a:r>
              <a:rPr lang="fr-FR" dirty="0"/>
              <a:t>Souvent représenté via un </a:t>
            </a:r>
            <a:r>
              <a:rPr lang="fr-FR" dirty="0" err="1"/>
              <a:t>context</a:t>
            </a:r>
            <a:r>
              <a:rPr lang="fr-FR" dirty="0"/>
              <a:t> ou une session</a:t>
            </a:r>
          </a:p>
          <a:p>
            <a:endParaRPr lang="fr-FR" dirty="0"/>
          </a:p>
          <a:p>
            <a:r>
              <a:rPr lang="fr-FR" dirty="0"/>
              <a:t>Persisté ?</a:t>
            </a:r>
          </a:p>
          <a:p>
            <a:r>
              <a:rPr lang="fr-FR" dirty="0"/>
              <a:t>Partagé ?</a:t>
            </a:r>
          </a:p>
        </p:txBody>
      </p:sp>
      <p:pic>
        <p:nvPicPr>
          <p:cNvPr id="57346"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3444240"/>
            <a:ext cx="256032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80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SOAP</a:t>
            </a:r>
          </a:p>
        </p:txBody>
      </p:sp>
      <p:sp>
        <p:nvSpPr>
          <p:cNvPr id="3" name="Espace réservé du contenu 2"/>
          <p:cNvSpPr>
            <a:spLocks noGrp="1"/>
          </p:cNvSpPr>
          <p:nvPr>
            <p:ph idx="1"/>
          </p:nvPr>
        </p:nvSpPr>
        <p:spPr/>
        <p:txBody>
          <a:bodyPr/>
          <a:lstStyle/>
          <a:p>
            <a:r>
              <a:rPr lang="fr-FR" dirty="0"/>
              <a:t>Schéma WSDL, description des services</a:t>
            </a:r>
          </a:p>
          <a:p>
            <a:r>
              <a:rPr lang="fr-FR" dirty="0"/>
              <a:t>XML, messages structurés</a:t>
            </a:r>
          </a:p>
          <a:p>
            <a:r>
              <a:rPr lang="fr-FR" dirty="0"/>
              <a:t>Transport http</a:t>
            </a:r>
          </a:p>
          <a:p>
            <a:r>
              <a:rPr lang="fr-FR" dirty="0"/>
              <a:t>Annuaire UDDI, découverte des services</a:t>
            </a:r>
          </a:p>
        </p:txBody>
      </p:sp>
      <p:pic>
        <p:nvPicPr>
          <p:cNvPr id="47106" name="Picture 2" descr="Résultat de recherche d'images pour &quot;wsd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50" y="2393950"/>
            <a:ext cx="2824013"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3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a:t>
            </a:r>
            <a:r>
              <a:rPr lang="fr-FR" dirty="0" err="1"/>
              <a:t>Representational</a:t>
            </a:r>
            <a:r>
              <a:rPr lang="fr-FR" dirty="0"/>
              <a:t> state </a:t>
            </a:r>
            <a:r>
              <a:rPr lang="fr-FR" dirty="0" err="1"/>
              <a:t>transfer</a:t>
            </a:r>
            <a:endParaRPr lang="fr-FR" dirty="0"/>
          </a:p>
        </p:txBody>
      </p:sp>
      <p:sp>
        <p:nvSpPr>
          <p:cNvPr id="3" name="Espace réservé du contenu 2"/>
          <p:cNvSpPr>
            <a:spLocks noGrp="1"/>
          </p:cNvSpPr>
          <p:nvPr>
            <p:ph idx="1"/>
          </p:nvPr>
        </p:nvSpPr>
        <p:spPr/>
        <p:txBody>
          <a:bodyPr/>
          <a:lstStyle/>
          <a:p>
            <a:r>
              <a:rPr lang="fr-FR" dirty="0"/>
              <a:t>Service </a:t>
            </a:r>
            <a:r>
              <a:rPr lang="fr-FR" dirty="0" err="1"/>
              <a:t>RestFull</a:t>
            </a:r>
            <a:endParaRPr lang="fr-FR" dirty="0"/>
          </a:p>
          <a:p>
            <a:r>
              <a:rPr lang="fr-FR" dirty="0"/>
              <a:t>Client – Server</a:t>
            </a:r>
          </a:p>
          <a:p>
            <a:r>
              <a:rPr lang="fr-FR" dirty="0"/>
              <a:t>Sans états (</a:t>
            </a:r>
            <a:r>
              <a:rPr lang="fr-FR" dirty="0" err="1"/>
              <a:t>stateless</a:t>
            </a:r>
            <a:r>
              <a:rPr lang="fr-FR" dirty="0"/>
              <a:t>)</a:t>
            </a:r>
          </a:p>
          <a:p>
            <a:r>
              <a:rPr lang="fr-FR" dirty="0"/>
              <a:t>N’est pas un protocole  !</a:t>
            </a:r>
          </a:p>
          <a:p>
            <a:endParaRPr lang="fr-FR" dirty="0"/>
          </a:p>
          <a:p>
            <a:r>
              <a:rPr lang="fr-FR" dirty="0"/>
              <a:t>Url de base </a:t>
            </a:r>
            <a:r>
              <a:rPr lang="fr-FR" dirty="0">
                <a:hlinkClick r:id="rId2"/>
              </a:rPr>
              <a:t>http://api.exemple.com/resources</a:t>
            </a:r>
            <a:endParaRPr lang="fr-FR" dirty="0"/>
          </a:p>
          <a:p>
            <a:r>
              <a:rPr lang="fr-FR" dirty="0"/>
              <a:t>Méthode HTTP standard GET/PUT/POST/DELETE</a:t>
            </a:r>
          </a:p>
          <a:p>
            <a:r>
              <a:rPr lang="fr-FR" dirty="0"/>
              <a:t>Type MIME</a:t>
            </a:r>
          </a:p>
        </p:txBody>
      </p:sp>
      <p:pic>
        <p:nvPicPr>
          <p:cNvPr id="48130" name="Picture 2" descr="Résultat de recherche d'images pour &quot;rest ap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620" y="2716054"/>
            <a:ext cx="2570480" cy="25704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penAPI Initiative">
            <a:extLst>
              <a:ext uri="{FF2B5EF4-FFF2-40B4-BE49-F238E27FC236}">
                <a16:creationId xmlns:a16="http://schemas.microsoft.com/office/drawing/2014/main" id="{7F356A07-F481-4842-B024-225B069A9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324" y="1714624"/>
            <a:ext cx="2463876" cy="74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17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 Informatique </a:t>
            </a:r>
            <a:r>
              <a:rPr lang="fr-FR" dirty="0" err="1"/>
              <a:t>nuagique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err="1"/>
              <a:t>IaaS</a:t>
            </a:r>
            <a:r>
              <a:rPr lang="fr-FR" dirty="0"/>
              <a:t> Infrastructure as a service</a:t>
            </a:r>
          </a:p>
          <a:p>
            <a:r>
              <a:rPr lang="fr-FR" dirty="0" err="1"/>
              <a:t>PaaS</a:t>
            </a:r>
            <a:r>
              <a:rPr lang="fr-FR" dirty="0"/>
              <a:t> Plateforme as a service</a:t>
            </a:r>
          </a:p>
          <a:p>
            <a:r>
              <a:rPr lang="fr-FR" dirty="0" err="1"/>
              <a:t>DaaS</a:t>
            </a:r>
            <a:r>
              <a:rPr lang="fr-FR" dirty="0"/>
              <a:t> Data as a service</a:t>
            </a:r>
          </a:p>
          <a:p>
            <a:r>
              <a:rPr lang="fr-FR" dirty="0" err="1"/>
              <a:t>SaaS</a:t>
            </a:r>
            <a:r>
              <a:rPr lang="fr-FR" dirty="0"/>
              <a:t> Software as a Service</a:t>
            </a:r>
          </a:p>
          <a:p>
            <a:r>
              <a:rPr lang="fr-FR" dirty="0" err="1"/>
              <a:t>FaaS</a:t>
            </a:r>
            <a:r>
              <a:rPr lang="fr-FR" dirty="0"/>
              <a:t> </a:t>
            </a:r>
            <a:r>
              <a:rPr lang="fr-FR" dirty="0" err="1"/>
              <a:t>Function</a:t>
            </a:r>
            <a:r>
              <a:rPr lang="fr-FR" dirty="0"/>
              <a:t> as a Service</a:t>
            </a:r>
          </a:p>
          <a:p>
            <a:endParaRPr lang="fr-FR" dirty="0"/>
          </a:p>
          <a:p>
            <a:r>
              <a:rPr lang="fr-FR" dirty="0"/>
              <a:t>Ressources en libre service</a:t>
            </a:r>
          </a:p>
          <a:p>
            <a:r>
              <a:rPr lang="fr-FR" dirty="0"/>
              <a:t>Ouverture &amp; Standard</a:t>
            </a:r>
          </a:p>
          <a:p>
            <a:r>
              <a:rPr lang="fr-FR" dirty="0"/>
              <a:t>Mutualisation</a:t>
            </a:r>
          </a:p>
          <a:p>
            <a:r>
              <a:rPr lang="fr-FR" dirty="0"/>
              <a:t>Paiement à l’usage</a:t>
            </a:r>
          </a:p>
          <a:p>
            <a:endParaRPr lang="fr-FR" dirty="0"/>
          </a:p>
        </p:txBody>
      </p:sp>
      <p:pic>
        <p:nvPicPr>
          <p:cNvPr id="49154" name="Picture 2" descr="Résultat de recherche d'images pour &quot;nuag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938463"/>
            <a:ext cx="482917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7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15840" y="6311900"/>
            <a:ext cx="250952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Cloud </a:t>
            </a:r>
          </a:p>
        </p:txBody>
      </p:sp>
      <p:pic>
        <p:nvPicPr>
          <p:cNvPr id="50178" name="Picture 2" descr="File:Cloud Computing - les différents modèles de servic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480" y="707708"/>
            <a:ext cx="7404313" cy="58978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9934153" y="5869186"/>
            <a:ext cx="1469248" cy="307777"/>
          </a:xfrm>
          <a:prstGeom prst="rect">
            <a:avLst/>
          </a:prstGeom>
          <a:noFill/>
        </p:spPr>
        <p:txBody>
          <a:bodyPr wrap="none" rtlCol="0">
            <a:spAutoFit/>
          </a:bodyPr>
          <a:lstStyle/>
          <a:p>
            <a:r>
              <a:rPr lang="fr-FR" sz="1400" dirty="0"/>
              <a:t>Source: </a:t>
            </a:r>
            <a:r>
              <a:rPr lang="fr-FR" sz="1400" dirty="0" err="1"/>
              <a:t>wikipédia</a:t>
            </a:r>
            <a:endParaRPr lang="fr-FR" dirty="0"/>
          </a:p>
        </p:txBody>
      </p:sp>
      <p:pic>
        <p:nvPicPr>
          <p:cNvPr id="24578" name="Picture 2" descr="Résultat de recherche d'images pour &quot;docke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76" y="2364067"/>
            <a:ext cx="1879406" cy="167679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p:cNvSpPr/>
          <p:nvPr/>
        </p:nvSpPr>
        <p:spPr>
          <a:xfrm>
            <a:off x="430672" y="-796181"/>
            <a:ext cx="6437488" cy="4973737"/>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5122" name="Picture 2" descr="RÃ©sultat de recherche d'images pour &quot;vmware logo&quot;">
            <a:extLst>
              <a:ext uri="{FF2B5EF4-FFF2-40B4-BE49-F238E27FC236}">
                <a16:creationId xmlns:a16="http://schemas.microsoft.com/office/drawing/2014/main" id="{FC465349-FC6E-4FA4-9649-1A721D9C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76" y="4430095"/>
            <a:ext cx="1534245" cy="1015727"/>
          </a:xfrm>
          <a:prstGeom prst="rect">
            <a:avLst/>
          </a:prstGeom>
          <a:noFill/>
          <a:extLst>
            <a:ext uri="{909E8E84-426E-40DD-AFC4-6F175D3DCCD1}">
              <a14:hiddenFill xmlns:a14="http://schemas.microsoft.com/office/drawing/2010/main">
                <a:solidFill>
                  <a:srgbClr val="FFFFFF"/>
                </a:solidFill>
              </a14:hiddenFill>
            </a:ext>
          </a:extLst>
        </p:spPr>
      </p:pic>
      <p:sp>
        <p:nvSpPr>
          <p:cNvPr id="10" name="Arc 9">
            <a:extLst>
              <a:ext uri="{FF2B5EF4-FFF2-40B4-BE49-F238E27FC236}">
                <a16:creationId xmlns:a16="http://schemas.microsoft.com/office/drawing/2014/main" id="{2357F5FF-3642-40BA-BD4A-BB7A4B8EE6A5}"/>
              </a:ext>
            </a:extLst>
          </p:cNvPr>
          <p:cNvSpPr/>
          <p:nvPr/>
        </p:nvSpPr>
        <p:spPr>
          <a:xfrm>
            <a:off x="-144897" y="700351"/>
            <a:ext cx="5773340" cy="4973737"/>
          </a:xfrm>
          <a:prstGeom prst="arc">
            <a:avLst>
              <a:gd name="adj1" fmla="val 1944161"/>
              <a:gd name="adj2" fmla="val 6839330"/>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 name="Image 7">
            <a:extLst>
              <a:ext uri="{FF2B5EF4-FFF2-40B4-BE49-F238E27FC236}">
                <a16:creationId xmlns:a16="http://schemas.microsoft.com/office/drawing/2014/main" id="{75C6434C-DDCC-4460-8F8B-11F65ED0D841}"/>
              </a:ext>
            </a:extLst>
          </p:cNvPr>
          <p:cNvPicPr>
            <a:picLocks noChangeAspect="1"/>
          </p:cNvPicPr>
          <p:nvPr/>
        </p:nvPicPr>
        <p:blipFill>
          <a:blip r:embed="rId5"/>
          <a:stretch>
            <a:fillRect/>
          </a:stretch>
        </p:blipFill>
        <p:spPr>
          <a:xfrm>
            <a:off x="135674" y="5648161"/>
            <a:ext cx="1925908" cy="537192"/>
          </a:xfrm>
          <a:prstGeom prst="rect">
            <a:avLst/>
          </a:prstGeom>
        </p:spPr>
      </p:pic>
      <p:pic>
        <p:nvPicPr>
          <p:cNvPr id="5132" name="Picture 12" descr="https://c1.sfdcstatic.com/content/dam/web/en_is/www/images/campaigns/sem/sales-cloud/sfdc_primary_logo_rgb_v1.png">
            <a:extLst>
              <a:ext uri="{FF2B5EF4-FFF2-40B4-BE49-F238E27FC236}">
                <a16:creationId xmlns:a16="http://schemas.microsoft.com/office/drawing/2014/main" id="{613EB37E-0800-442C-B9FA-CE1C6951C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8619" y="1756145"/>
            <a:ext cx="877342"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AP">
            <a:extLst>
              <a:ext uri="{FF2B5EF4-FFF2-40B4-BE49-F238E27FC236}">
                <a16:creationId xmlns:a16="http://schemas.microsoft.com/office/drawing/2014/main" id="{B15E76A2-8C68-4B97-BA3B-F055467D5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0160" y="2591222"/>
            <a:ext cx="6858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associÃ©e">
            <a:extLst>
              <a:ext uri="{FF2B5EF4-FFF2-40B4-BE49-F238E27FC236}">
                <a16:creationId xmlns:a16="http://schemas.microsoft.com/office/drawing/2014/main" id="{1E73589C-7A6F-4BF2-8032-A1F9036685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6198" y="3057668"/>
            <a:ext cx="1755203"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gsuite.google.fr/img/icons/product-lockup.png">
            <a:extLst>
              <a:ext uri="{FF2B5EF4-FFF2-40B4-BE49-F238E27FC236}">
                <a16:creationId xmlns:a16="http://schemas.microsoft.com/office/drawing/2014/main" id="{7286761C-C63F-4677-B280-089158D64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9732" y="3751158"/>
            <a:ext cx="1288136" cy="286252"/>
          </a:xfrm>
          <a:prstGeom prst="rect">
            <a:avLst/>
          </a:prstGeom>
          <a:noFill/>
          <a:extLst>
            <a:ext uri="{909E8E84-426E-40DD-AFC4-6F175D3DCCD1}">
              <a14:hiddenFill xmlns:a14="http://schemas.microsoft.com/office/drawing/2010/main">
                <a:solidFill>
                  <a:srgbClr val="FFFFFF"/>
                </a:solidFill>
              </a14:hiddenFill>
            </a:ext>
          </a:extLst>
        </p:spPr>
      </p:pic>
      <p:sp>
        <p:nvSpPr>
          <p:cNvPr id="19" name="Arc 18">
            <a:extLst>
              <a:ext uri="{FF2B5EF4-FFF2-40B4-BE49-F238E27FC236}">
                <a16:creationId xmlns:a16="http://schemas.microsoft.com/office/drawing/2014/main" id="{2F920B9B-C4C0-41C5-B42C-72F04C2C007D}"/>
              </a:ext>
            </a:extLst>
          </p:cNvPr>
          <p:cNvSpPr/>
          <p:nvPr/>
        </p:nvSpPr>
        <p:spPr>
          <a:xfrm flipH="1">
            <a:off x="9338286" y="1893157"/>
            <a:ext cx="2512381" cy="3071686"/>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0518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SaaS</a:t>
            </a:r>
            <a:r>
              <a:rPr lang="fr-FR" dirty="0"/>
              <a:t>	</a:t>
            </a:r>
          </a:p>
        </p:txBody>
      </p:sp>
      <p:sp>
        <p:nvSpPr>
          <p:cNvPr id="3" name="Espace réservé du contenu 2"/>
          <p:cNvSpPr>
            <a:spLocks noGrp="1"/>
          </p:cNvSpPr>
          <p:nvPr>
            <p:ph idx="1"/>
          </p:nvPr>
        </p:nvSpPr>
        <p:spPr/>
        <p:txBody>
          <a:bodyPr/>
          <a:lstStyle/>
          <a:p>
            <a:r>
              <a:rPr lang="fr-FR" dirty="0"/>
              <a:t>Customisation par configuration</a:t>
            </a:r>
          </a:p>
          <a:p>
            <a:r>
              <a:rPr lang="fr-FR" dirty="0"/>
              <a:t>Pas d’accès aux données internes</a:t>
            </a:r>
          </a:p>
          <a:p>
            <a:r>
              <a:rPr lang="fr-FR" dirty="0"/>
              <a:t>API d’accès</a:t>
            </a:r>
          </a:p>
          <a:p>
            <a:endParaRPr lang="fr-FR" dirty="0"/>
          </a:p>
          <a:p>
            <a:endParaRPr lang="fr-FR" dirty="0"/>
          </a:p>
          <a:p>
            <a:r>
              <a:rPr lang="fr-FR" dirty="0" err="1"/>
              <a:t>Mashup</a:t>
            </a:r>
            <a:r>
              <a:rPr lang="fr-FR" dirty="0"/>
              <a:t> = combinaisons de services dans un composant léger</a:t>
            </a:r>
          </a:p>
          <a:p>
            <a:endParaRPr lang="fr-FR" dirty="0"/>
          </a:p>
          <a:p>
            <a:endParaRPr lang="fr-FR" dirty="0"/>
          </a:p>
        </p:txBody>
      </p:sp>
      <p:pic>
        <p:nvPicPr>
          <p:cNvPr id="51202" name="Picture 2" descr="google_apps_saas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188" y="900113"/>
            <a:ext cx="1538287" cy="1072955"/>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Office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331" y="1973068"/>
            <a:ext cx="1524000" cy="1139190"/>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Trello Saa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291" y="2542663"/>
            <a:ext cx="1604211" cy="990600"/>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Résultat de recherche d'images pour &quot;google map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7378" y="5048250"/>
            <a:ext cx="885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Ã©sultat de recherche d'images pour &quot;logo slack&quot;">
            <a:extLst>
              <a:ext uri="{FF2B5EF4-FFF2-40B4-BE49-F238E27FC236}">
                <a16:creationId xmlns:a16="http://schemas.microsoft.com/office/drawing/2014/main" id="{E63CD57D-9E03-4176-AB86-AECFE2470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913" y="1492387"/>
            <a:ext cx="1146942" cy="57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99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Résultat de recherche d'images pour &quot;serverless commitstri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478307"/>
            <a:ext cx="6303962" cy="599361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normAutofit fontScale="90000"/>
          </a:bodyPr>
          <a:lstStyle/>
          <a:p>
            <a:r>
              <a:rPr lang="fr-FR" dirty="0" err="1"/>
              <a:t>FaaS</a:t>
            </a:r>
            <a:r>
              <a:rPr lang="fr-FR" dirty="0"/>
              <a:t> – </a:t>
            </a:r>
            <a:br>
              <a:rPr lang="fr-FR" dirty="0"/>
            </a:br>
            <a:r>
              <a:rPr lang="fr-FR" dirty="0" err="1"/>
              <a:t>Function</a:t>
            </a:r>
            <a:r>
              <a:rPr lang="fr-FR" dirty="0"/>
              <a:t> as a Service -</a:t>
            </a:r>
            <a:br>
              <a:rPr lang="fr-FR" dirty="0"/>
            </a:br>
            <a:r>
              <a:rPr lang="fr-FR" dirty="0" err="1"/>
              <a:t>ServerLess</a:t>
            </a:r>
            <a:endParaRPr lang="fr-FR" dirty="0"/>
          </a:p>
        </p:txBody>
      </p:sp>
      <p:sp>
        <p:nvSpPr>
          <p:cNvPr id="3" name="Espace réservé du contenu 2"/>
          <p:cNvSpPr>
            <a:spLocks noGrp="1"/>
          </p:cNvSpPr>
          <p:nvPr>
            <p:ph idx="1"/>
          </p:nvPr>
        </p:nvSpPr>
        <p:spPr/>
        <p:txBody>
          <a:bodyPr/>
          <a:lstStyle/>
          <a:p>
            <a:endParaRPr lang="fr-FR" dirty="0"/>
          </a:p>
          <a:p>
            <a:r>
              <a:rPr lang="fr-FR" dirty="0" err="1"/>
              <a:t>Stateless</a:t>
            </a:r>
            <a:endParaRPr lang="fr-FR" dirty="0"/>
          </a:p>
          <a:p>
            <a:r>
              <a:rPr lang="fr-FR" dirty="0"/>
              <a:t>Event </a:t>
            </a:r>
            <a:r>
              <a:rPr lang="fr-FR" dirty="0" err="1"/>
              <a:t>driven</a:t>
            </a:r>
            <a:endParaRPr lang="fr-FR" dirty="0"/>
          </a:p>
          <a:p>
            <a:r>
              <a:rPr lang="fr-FR" dirty="0"/>
              <a:t>A la demande</a:t>
            </a:r>
          </a:p>
          <a:p>
            <a:r>
              <a:rPr lang="fr-FR" dirty="0"/>
              <a:t>Pricing en ~ ms</a:t>
            </a:r>
          </a:p>
          <a:p>
            <a:endParaRPr lang="fr-FR" dirty="0"/>
          </a:p>
        </p:txBody>
      </p:sp>
    </p:spTree>
    <p:extLst>
      <p:ext uri="{BB962C8B-B14F-4D97-AF65-F5344CB8AC3E}">
        <p14:creationId xmlns:p14="http://schemas.microsoft.com/office/powerpoint/2010/main" val="206294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a:t>
            </a:r>
          </a:p>
        </p:txBody>
      </p:sp>
      <p:sp>
        <p:nvSpPr>
          <p:cNvPr id="3" name="Espace réservé du contenu 2"/>
          <p:cNvSpPr>
            <a:spLocks noGrp="1"/>
          </p:cNvSpPr>
          <p:nvPr>
            <p:ph idx="1"/>
          </p:nvPr>
        </p:nvSpPr>
        <p:spPr/>
        <p:txBody>
          <a:bodyPr/>
          <a:lstStyle/>
          <a:p>
            <a:r>
              <a:rPr lang="fr-FR" dirty="0"/>
              <a:t>Comment un système d’information doit être conçu</a:t>
            </a:r>
          </a:p>
          <a:p>
            <a:r>
              <a:rPr lang="fr-FR" dirty="0"/>
              <a:t>De manière symbolique et schématique</a:t>
            </a:r>
          </a:p>
          <a:p>
            <a:endParaRPr lang="fr-FR" dirty="0"/>
          </a:p>
          <a:p>
            <a:endParaRPr lang="fr-FR" dirty="0"/>
          </a:p>
        </p:txBody>
      </p:sp>
      <p:pic>
        <p:nvPicPr>
          <p:cNvPr id="13316" name="Picture 4" descr="Résultat de recherche d'images pour &quot;xkcd defini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760" y="3094038"/>
            <a:ext cx="24384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9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Questions</a:t>
            </a:r>
          </a:p>
        </p:txBody>
      </p:sp>
      <p:pic>
        <p:nvPicPr>
          <p:cNvPr id="28674" name="Picture 2" descr="https://what-if.xkcd.com/imgs/a/14/short_answers_headscra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4252913"/>
            <a:ext cx="14287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74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a:t>
            </a:r>
          </a:p>
        </p:txBody>
      </p:sp>
      <p:sp>
        <p:nvSpPr>
          <p:cNvPr id="3" name="Espace réservé du contenu 2"/>
          <p:cNvSpPr>
            <a:spLocks noGrp="1"/>
          </p:cNvSpPr>
          <p:nvPr>
            <p:ph idx="1"/>
          </p:nvPr>
        </p:nvSpPr>
        <p:spPr/>
        <p:txBody>
          <a:bodyPr>
            <a:normAutofit fontScale="92500"/>
          </a:bodyPr>
          <a:lstStyle/>
          <a:p>
            <a:r>
              <a:rPr lang="fr-FR" dirty="0"/>
              <a:t>Elastique</a:t>
            </a:r>
          </a:p>
          <a:p>
            <a:pPr lvl="1"/>
            <a:r>
              <a:rPr lang="fr-FR" dirty="0"/>
              <a:t>Mise à l’échelle, </a:t>
            </a:r>
            <a:r>
              <a:rPr lang="fr-FR" dirty="0" err="1"/>
              <a:t>Stateless</a:t>
            </a:r>
            <a:r>
              <a:rPr lang="fr-FR" dirty="0"/>
              <a:t>, </a:t>
            </a:r>
            <a:r>
              <a:rPr lang="fr-FR" dirty="0" err="1"/>
              <a:t>routing</a:t>
            </a:r>
            <a:r>
              <a:rPr lang="fr-FR" dirty="0"/>
              <a:t>, </a:t>
            </a:r>
            <a:r>
              <a:rPr lang="fr-FR" dirty="0" err="1"/>
              <a:t>load-balancing</a:t>
            </a:r>
            <a:r>
              <a:rPr lang="fr-FR" dirty="0"/>
              <a:t>, registration, service </a:t>
            </a:r>
            <a:r>
              <a:rPr lang="fr-FR" dirty="0" err="1"/>
              <a:t>naming</a:t>
            </a:r>
            <a:endParaRPr lang="fr-FR" dirty="0"/>
          </a:p>
          <a:p>
            <a:r>
              <a:rPr lang="fr-FR" dirty="0"/>
              <a:t>Résilient</a:t>
            </a:r>
          </a:p>
          <a:p>
            <a:pPr lvl="1"/>
            <a:r>
              <a:rPr lang="fr-FR" dirty="0"/>
              <a:t>Une panne n’impacte qu’une seule fonctionnalité</a:t>
            </a:r>
          </a:p>
          <a:p>
            <a:r>
              <a:rPr lang="fr-FR" dirty="0"/>
              <a:t>Composable</a:t>
            </a:r>
          </a:p>
          <a:p>
            <a:pPr lvl="1"/>
            <a:r>
              <a:rPr lang="fr-FR" dirty="0"/>
              <a:t>Agrégation, </a:t>
            </a:r>
            <a:r>
              <a:rPr lang="fr-FR" dirty="0" err="1"/>
              <a:t>caching</a:t>
            </a:r>
            <a:r>
              <a:rPr lang="fr-FR" dirty="0"/>
              <a:t>, </a:t>
            </a:r>
            <a:r>
              <a:rPr lang="fr-FR" dirty="0" err="1"/>
              <a:t>proxies</a:t>
            </a:r>
            <a:r>
              <a:rPr lang="fr-FR" dirty="0"/>
              <a:t>…</a:t>
            </a:r>
          </a:p>
          <a:p>
            <a:r>
              <a:rPr lang="fr-FR" dirty="0"/>
              <a:t>Minimal</a:t>
            </a:r>
          </a:p>
          <a:p>
            <a:pPr lvl="1"/>
            <a:r>
              <a:rPr lang="fr-FR" dirty="0"/>
              <a:t>Single </a:t>
            </a:r>
            <a:r>
              <a:rPr lang="fr-FR" dirty="0" err="1"/>
              <a:t>responsability</a:t>
            </a:r>
            <a:r>
              <a:rPr lang="fr-FR" dirty="0"/>
              <a:t> </a:t>
            </a:r>
            <a:r>
              <a:rPr lang="fr-FR" dirty="0" err="1"/>
              <a:t>principle</a:t>
            </a:r>
            <a:endParaRPr lang="fr-FR" dirty="0"/>
          </a:p>
          <a:p>
            <a:r>
              <a:rPr lang="fr-FR" dirty="0"/>
              <a:t>Complet</a:t>
            </a:r>
          </a:p>
          <a:p>
            <a:pPr lvl="1"/>
            <a:r>
              <a:rPr lang="fr-FR" dirty="0"/>
              <a:t>Fonctionnellement complet</a:t>
            </a:r>
          </a:p>
          <a:p>
            <a:endParaRPr lang="fr-FR" dirty="0"/>
          </a:p>
        </p:txBody>
      </p:sp>
      <p:pic>
        <p:nvPicPr>
          <p:cNvPr id="52226" name="Picture 2" descr="Résultat de recherche d'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2116" t="55428" r="6269" b="9123"/>
          <a:stretch/>
        </p:blipFill>
        <p:spPr bwMode="auto">
          <a:xfrm>
            <a:off x="8630344" y="3619593"/>
            <a:ext cx="2528888" cy="161734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5A74EB5D-360A-4733-BED2-5AEEC4D50EF1}"/>
              </a:ext>
            </a:extLst>
          </p:cNvPr>
          <p:cNvSpPr txBox="1"/>
          <p:nvPr/>
        </p:nvSpPr>
        <p:spPr>
          <a:xfrm>
            <a:off x="6998142" y="5804453"/>
            <a:ext cx="5193858" cy="369332"/>
          </a:xfrm>
          <a:prstGeom prst="rect">
            <a:avLst/>
          </a:prstGeom>
          <a:noFill/>
        </p:spPr>
        <p:txBody>
          <a:bodyPr wrap="none" rtlCol="0">
            <a:spAutoFit/>
          </a:bodyPr>
          <a:lstStyle/>
          <a:p>
            <a:r>
              <a:rPr lang="fr-FR" dirty="0">
                <a:hlinkClick r:id="rId3"/>
              </a:rPr>
              <a:t>https://martinfowler.com/articles/microservices.html</a:t>
            </a:r>
            <a:endParaRPr lang="fr-FR" dirty="0"/>
          </a:p>
        </p:txBody>
      </p:sp>
    </p:spTree>
    <p:extLst>
      <p:ext uri="{BB962C8B-B14F-4D97-AF65-F5344CB8AC3E}">
        <p14:creationId xmlns:p14="http://schemas.microsoft.com/office/powerpoint/2010/main" val="615513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13968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866140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718312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Possède ses propres datas</a:t>
            </a:r>
          </a:p>
          <a:p>
            <a:pPr lvl="1"/>
            <a:r>
              <a:rPr lang="fr-FR" dirty="0" err="1"/>
              <a:t>Bounded</a:t>
            </a:r>
            <a:r>
              <a:rPr lang="fr-FR" dirty="0"/>
              <a:t> </a:t>
            </a:r>
            <a:r>
              <a:rPr lang="fr-FR" dirty="0" err="1"/>
              <a:t>Context</a:t>
            </a:r>
            <a:r>
              <a:rPr lang="fr-FR" dirty="0"/>
              <a:t> (Prog. Fonctionnelle, DDD)</a:t>
            </a:r>
          </a:p>
          <a:p>
            <a:pPr lvl="1"/>
            <a:endParaRPr lang="fr-FR" dirty="0"/>
          </a:p>
          <a:p>
            <a:endParaRPr lang="fr-FR" dirty="0"/>
          </a:p>
        </p:txBody>
      </p:sp>
      <p:sp>
        <p:nvSpPr>
          <p:cNvPr id="4" name="Cylindre 3"/>
          <p:cNvSpPr/>
          <p:nvPr/>
        </p:nvSpPr>
        <p:spPr>
          <a:xfrm>
            <a:off x="2590800" y="5120640"/>
            <a:ext cx="975360" cy="10563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371600" y="3149600"/>
            <a:ext cx="321056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818640" y="356616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Ellipse 6"/>
          <p:cNvSpPr/>
          <p:nvPr/>
        </p:nvSpPr>
        <p:spPr>
          <a:xfrm>
            <a:off x="3261360" y="366776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8" name="Ellipse 7"/>
          <p:cNvSpPr/>
          <p:nvPr/>
        </p:nvSpPr>
        <p:spPr>
          <a:xfrm>
            <a:off x="2783840" y="42062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10" name="Connecteur : en angle 9"/>
          <p:cNvCxnSpPr>
            <a:endCxn id="4" idx="2"/>
          </p:cNvCxnSpPr>
          <p:nvPr/>
        </p:nvCxnSpPr>
        <p:spPr>
          <a:xfrm rot="16200000" flipH="1">
            <a:off x="1778079" y="4836081"/>
            <a:ext cx="853282" cy="772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p:cNvCxnSpPr>
            <a:stCxn id="4" idx="4"/>
          </p:cNvCxnSpPr>
          <p:nvPr/>
        </p:nvCxnSpPr>
        <p:spPr>
          <a:xfrm flipV="1">
            <a:off x="3566160" y="4795520"/>
            <a:ext cx="477520" cy="8532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1427480" y="3225800"/>
            <a:ext cx="2824480" cy="273304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1026160" y="2651760"/>
            <a:ext cx="3627120" cy="352520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7355840" y="312420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21" name="Ellipse 20"/>
          <p:cNvSpPr/>
          <p:nvPr/>
        </p:nvSpPr>
        <p:spPr>
          <a:xfrm>
            <a:off x="10241280" y="312420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22" name="Ellipse 21"/>
          <p:cNvSpPr/>
          <p:nvPr/>
        </p:nvSpPr>
        <p:spPr>
          <a:xfrm>
            <a:off x="8890000" y="31242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29" name="Cylindre 28"/>
          <p:cNvSpPr/>
          <p:nvPr/>
        </p:nvSpPr>
        <p:spPr>
          <a:xfrm>
            <a:off x="7424420" y="4676933"/>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ylindre 29"/>
          <p:cNvSpPr/>
          <p:nvPr/>
        </p:nvSpPr>
        <p:spPr>
          <a:xfrm>
            <a:off x="890270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Cylindre 30"/>
          <p:cNvSpPr/>
          <p:nvPr/>
        </p:nvSpPr>
        <p:spPr>
          <a:xfrm>
            <a:off x="1038098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248" name="Connecteur droit avec flèche 53247"/>
          <p:cNvCxnSpPr/>
          <p:nvPr/>
        </p:nvCxnSpPr>
        <p:spPr>
          <a:xfrm>
            <a:off x="757936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53" name="Connecteur droit avec flèche 53252"/>
          <p:cNvCxnSpPr/>
          <p:nvPr/>
        </p:nvCxnSpPr>
        <p:spPr>
          <a:xfrm flipV="1">
            <a:off x="785368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908177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35609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10577830" y="4146708"/>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10852150" y="4146708"/>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254" name="Bulle narrative : rectangle à coins arrondis 53253"/>
          <p:cNvSpPr/>
          <p:nvPr/>
        </p:nvSpPr>
        <p:spPr>
          <a:xfrm>
            <a:off x="9386570" y="5958840"/>
            <a:ext cx="2287270" cy="5537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 et complet</a:t>
            </a:r>
          </a:p>
        </p:txBody>
      </p:sp>
    </p:spTree>
    <p:extLst>
      <p:ext uri="{BB962C8B-B14F-4D97-AF65-F5344CB8AC3E}">
        <p14:creationId xmlns:p14="http://schemas.microsoft.com/office/powerpoint/2010/main" val="4238696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4993640" cy="4351338"/>
          </a:xfrm>
        </p:spPr>
        <p:txBody>
          <a:bodyPr/>
          <a:lstStyle/>
          <a:p>
            <a:r>
              <a:rPr lang="fr-FR" dirty="0"/>
              <a:t>Registre des micro-services</a:t>
            </a:r>
          </a:p>
          <a:p>
            <a:r>
              <a:rPr lang="fr-FR" dirty="0"/>
              <a:t>Nommage</a:t>
            </a:r>
          </a:p>
          <a:p>
            <a:r>
              <a:rPr lang="fr-FR" dirty="0"/>
              <a:t>Service </a:t>
            </a:r>
            <a:r>
              <a:rPr lang="fr-FR" dirty="0" err="1"/>
              <a:t>discovery</a:t>
            </a:r>
            <a:endParaRPr lang="fr-FR" dirty="0"/>
          </a:p>
        </p:txBody>
      </p:sp>
      <p:sp>
        <p:nvSpPr>
          <p:cNvPr id="4" name="Rectangle 3"/>
          <p:cNvSpPr/>
          <p:nvPr/>
        </p:nvSpPr>
        <p:spPr>
          <a:xfrm>
            <a:off x="10403840" y="414020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183880" y="438912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329680" y="2543254"/>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8" name="Ellipse 7"/>
          <p:cNvSpPr/>
          <p:nvPr/>
        </p:nvSpPr>
        <p:spPr>
          <a:xfrm>
            <a:off x="10505440" y="438912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9" name="Ellipse 8"/>
          <p:cNvSpPr/>
          <p:nvPr/>
        </p:nvSpPr>
        <p:spPr>
          <a:xfrm>
            <a:off x="8412480" y="46380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10" name="Rectangle 9"/>
          <p:cNvSpPr/>
          <p:nvPr/>
        </p:nvSpPr>
        <p:spPr>
          <a:xfrm>
            <a:off x="8818880" y="1432560"/>
            <a:ext cx="2534920" cy="202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Registre</a:t>
            </a:r>
            <a:endParaRPr lang="fr-FR" dirty="0"/>
          </a:p>
        </p:txBody>
      </p:sp>
      <p:cxnSp>
        <p:nvCxnSpPr>
          <p:cNvPr id="12" name="Connecteur droit avec flèche 11"/>
          <p:cNvCxnSpPr>
            <a:endCxn id="10" idx="1"/>
          </p:cNvCxnSpPr>
          <p:nvPr/>
        </p:nvCxnSpPr>
        <p:spPr>
          <a:xfrm flipV="1">
            <a:off x="7437120" y="2444393"/>
            <a:ext cx="1381760" cy="51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5" idx="0"/>
          </p:cNvCxnSpPr>
          <p:nvPr/>
        </p:nvCxnSpPr>
        <p:spPr>
          <a:xfrm flipV="1">
            <a:off x="8737600" y="3456226"/>
            <a:ext cx="660400" cy="93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4" idx="0"/>
          </p:cNvCxnSpPr>
          <p:nvPr/>
        </p:nvCxnSpPr>
        <p:spPr>
          <a:xfrm flipH="1" flipV="1">
            <a:off x="10505440" y="3456226"/>
            <a:ext cx="452120" cy="68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Bulle narrative : rectangle à coins arrondis 16"/>
          <p:cNvSpPr/>
          <p:nvPr/>
        </p:nvSpPr>
        <p:spPr>
          <a:xfrm>
            <a:off x="2265680" y="5740400"/>
            <a:ext cx="1960880" cy="5080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Elastique</a:t>
            </a:r>
          </a:p>
        </p:txBody>
      </p:sp>
    </p:spTree>
    <p:extLst>
      <p:ext uri="{BB962C8B-B14F-4D97-AF65-F5344CB8AC3E}">
        <p14:creationId xmlns:p14="http://schemas.microsoft.com/office/powerpoint/2010/main" val="2142276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a:t>
            </a:r>
          </a:p>
        </p:txBody>
      </p:sp>
      <p:sp>
        <p:nvSpPr>
          <p:cNvPr id="3" name="Espace réservé du contenu 2"/>
          <p:cNvSpPr>
            <a:spLocks noGrp="1"/>
          </p:cNvSpPr>
          <p:nvPr>
            <p:ph idx="1"/>
          </p:nvPr>
        </p:nvSpPr>
        <p:spPr>
          <a:xfrm>
            <a:off x="838200" y="1825625"/>
            <a:ext cx="3256280" cy="4351338"/>
          </a:xfrm>
        </p:spPr>
        <p:txBody>
          <a:bodyPr/>
          <a:lstStyle/>
          <a:p>
            <a:r>
              <a:rPr lang="fr-FR" dirty="0" err="1"/>
              <a:t>Load</a:t>
            </a:r>
            <a:r>
              <a:rPr lang="fr-FR" dirty="0"/>
              <a:t> </a:t>
            </a:r>
            <a:r>
              <a:rPr lang="fr-FR" dirty="0" err="1"/>
              <a:t>Balancing</a:t>
            </a:r>
            <a:endParaRPr lang="fr-FR" dirty="0"/>
          </a:p>
        </p:txBody>
      </p:sp>
      <p:sp>
        <p:nvSpPr>
          <p:cNvPr id="4" name="Bulle narrative : rectangle à coins arrondis 3"/>
          <p:cNvSpPr/>
          <p:nvPr/>
        </p:nvSpPr>
        <p:spPr>
          <a:xfrm>
            <a:off x="8890000" y="5913120"/>
            <a:ext cx="1503680" cy="650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Elasticicté</a:t>
            </a:r>
            <a:endParaRPr lang="fr-FR" dirty="0"/>
          </a:p>
        </p:txBody>
      </p:sp>
      <p:sp>
        <p:nvSpPr>
          <p:cNvPr id="5" name="Rectangle 4"/>
          <p:cNvSpPr/>
          <p:nvPr/>
        </p:nvSpPr>
        <p:spPr>
          <a:xfrm>
            <a:off x="6421120" y="22961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6725920" y="25908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Rectangle 6"/>
          <p:cNvSpPr/>
          <p:nvPr/>
        </p:nvSpPr>
        <p:spPr>
          <a:xfrm>
            <a:off x="8442960" y="15849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747760" y="18796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9" name="Rectangle 8"/>
          <p:cNvSpPr/>
          <p:nvPr/>
        </p:nvSpPr>
        <p:spPr>
          <a:xfrm>
            <a:off x="10383520" y="259080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0688320" y="288544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1" name="Rectangle 10"/>
          <p:cNvSpPr/>
          <p:nvPr/>
        </p:nvSpPr>
        <p:spPr>
          <a:xfrm>
            <a:off x="7327900" y="4216400"/>
            <a:ext cx="3370580" cy="5527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Load</a:t>
            </a:r>
            <a:r>
              <a:rPr lang="fr-FR" dirty="0"/>
              <a:t> Balancer</a:t>
            </a:r>
          </a:p>
        </p:txBody>
      </p:sp>
      <p:cxnSp>
        <p:nvCxnSpPr>
          <p:cNvPr id="13" name="Connecteur droit avec flèche 12"/>
          <p:cNvCxnSpPr>
            <a:stCxn id="11" idx="0"/>
            <a:endCxn id="5" idx="2"/>
          </p:cNvCxnSpPr>
          <p:nvPr/>
        </p:nvCxnSpPr>
        <p:spPr>
          <a:xfrm flipH="1" flipV="1">
            <a:off x="7239000" y="3545840"/>
            <a:ext cx="1774190"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0"/>
            <a:endCxn id="7" idx="2"/>
          </p:cNvCxnSpPr>
          <p:nvPr/>
        </p:nvCxnSpPr>
        <p:spPr>
          <a:xfrm flipV="1">
            <a:off x="9013190" y="2834640"/>
            <a:ext cx="247650" cy="138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1" idx="0"/>
            <a:endCxn id="9" idx="1"/>
          </p:cNvCxnSpPr>
          <p:nvPr/>
        </p:nvCxnSpPr>
        <p:spPr>
          <a:xfrm flipV="1">
            <a:off x="9013190" y="3215640"/>
            <a:ext cx="1370330" cy="1000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3340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5582920" cy="4351338"/>
          </a:xfrm>
        </p:spPr>
        <p:txBody>
          <a:bodyPr/>
          <a:lstStyle/>
          <a:p>
            <a:r>
              <a:rPr lang="fr-FR" dirty="0"/>
              <a:t>Communication asynchrone</a:t>
            </a:r>
          </a:p>
          <a:p>
            <a:endParaRPr lang="fr-FR" dirty="0"/>
          </a:p>
          <a:p>
            <a:r>
              <a:rPr lang="fr-FR" dirty="0"/>
              <a:t>Gestion du </a:t>
            </a:r>
            <a:r>
              <a:rPr lang="fr-FR" dirty="0" err="1"/>
              <a:t>downtime</a:t>
            </a:r>
            <a:endParaRPr lang="fr-FR" dirty="0"/>
          </a:p>
        </p:txBody>
      </p:sp>
      <p:sp>
        <p:nvSpPr>
          <p:cNvPr id="4" name="Ellipse 3"/>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5" name="Ellipse 4"/>
          <p:cNvSpPr/>
          <p:nvPr/>
        </p:nvSpPr>
        <p:spPr>
          <a:xfrm>
            <a:off x="9265920" y="2356644"/>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6" name="Ellipse 5"/>
          <p:cNvSpPr/>
          <p:nvPr/>
        </p:nvSpPr>
        <p:spPr>
          <a:xfrm>
            <a:off x="8361680" y="48260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8" name="Connecteur droit avec flèche 7"/>
          <p:cNvCxnSpPr>
            <a:endCxn id="5" idx="2"/>
          </p:cNvCxnSpPr>
          <p:nvPr/>
        </p:nvCxnSpPr>
        <p:spPr>
          <a:xfrm flipV="1">
            <a:off x="7274560" y="2625884"/>
            <a:ext cx="1991360" cy="3611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5"/>
            <a:endCxn id="6" idx="2"/>
          </p:cNvCxnSpPr>
          <p:nvPr/>
        </p:nvCxnSpPr>
        <p:spPr>
          <a:xfrm>
            <a:off x="7161480" y="3358978"/>
            <a:ext cx="1200200" cy="1660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4"/>
          </p:cNvCxnSpPr>
          <p:nvPr/>
        </p:nvCxnSpPr>
        <p:spPr>
          <a:xfrm flipH="1">
            <a:off x="8615680" y="2895124"/>
            <a:ext cx="904240" cy="1935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Bulle narrative : rectangle à coins arrondis 13"/>
          <p:cNvSpPr/>
          <p:nvPr/>
        </p:nvSpPr>
        <p:spPr>
          <a:xfrm>
            <a:off x="8453120" y="5553374"/>
            <a:ext cx="2479040" cy="74472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Résilient</a:t>
            </a:r>
          </a:p>
        </p:txBody>
      </p:sp>
      <p:sp>
        <p:nvSpPr>
          <p:cNvPr id="15" name="Rectangle 14"/>
          <p:cNvSpPr/>
          <p:nvPr/>
        </p:nvSpPr>
        <p:spPr>
          <a:xfrm>
            <a:off x="2502490" y="2063710"/>
            <a:ext cx="92845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ou</a:t>
            </a:r>
          </a:p>
        </p:txBody>
      </p:sp>
    </p:spTree>
    <p:extLst>
      <p:ext uri="{BB962C8B-B14F-4D97-AF65-F5344CB8AC3E}">
        <p14:creationId xmlns:p14="http://schemas.microsoft.com/office/powerpoint/2010/main" val="2526972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Résultat de recherche d'images pour &quot;continuous delive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220" y="2471738"/>
            <a:ext cx="5715000" cy="370522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Micro-Service - Conséquences</a:t>
            </a:r>
          </a:p>
        </p:txBody>
      </p:sp>
      <p:sp>
        <p:nvSpPr>
          <p:cNvPr id="3" name="Espace réservé du contenu 2"/>
          <p:cNvSpPr>
            <a:spLocks noGrp="1"/>
          </p:cNvSpPr>
          <p:nvPr>
            <p:ph idx="1"/>
          </p:nvPr>
        </p:nvSpPr>
        <p:spPr/>
        <p:txBody>
          <a:bodyPr/>
          <a:lstStyle/>
          <a:p>
            <a:r>
              <a:rPr lang="fr-FR" dirty="0"/>
              <a:t>De nombreux services à livrer</a:t>
            </a:r>
          </a:p>
          <a:p>
            <a:r>
              <a:rPr lang="fr-FR" dirty="0"/>
              <a:t>Environnement de </a:t>
            </a:r>
            <a:r>
              <a:rPr lang="fr-FR" dirty="0" err="1"/>
              <a:t>Continuous</a:t>
            </a:r>
            <a:r>
              <a:rPr lang="fr-FR" dirty="0"/>
              <a:t> Delivery</a:t>
            </a:r>
          </a:p>
          <a:p>
            <a:endParaRPr lang="fr-FR" dirty="0"/>
          </a:p>
        </p:txBody>
      </p:sp>
      <p:sp>
        <p:nvSpPr>
          <p:cNvPr id="4" name="Bulle narrative : rectangle à coins arrondis 3"/>
          <p:cNvSpPr/>
          <p:nvPr/>
        </p:nvSpPr>
        <p:spPr>
          <a:xfrm>
            <a:off x="8778240" y="5740400"/>
            <a:ext cx="2082800" cy="5791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a:t>
            </a:r>
          </a:p>
        </p:txBody>
      </p:sp>
    </p:spTree>
    <p:extLst>
      <p:ext uri="{BB962C8B-B14F-4D97-AF65-F5344CB8AC3E}">
        <p14:creationId xmlns:p14="http://schemas.microsoft.com/office/powerpoint/2010/main" val="3995632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normAutofit fontScale="85000" lnSpcReduction="20000"/>
          </a:bodyPr>
          <a:lstStyle/>
          <a:p>
            <a:r>
              <a:rPr lang="fr-FR" dirty="0"/>
              <a:t>De nombreux services</a:t>
            </a:r>
          </a:p>
          <a:p>
            <a:r>
              <a:rPr lang="fr-FR" dirty="0"/>
              <a:t>Monitoring Centralisé !</a:t>
            </a:r>
          </a:p>
          <a:p>
            <a:endParaRPr lang="fr-FR" dirty="0"/>
          </a:p>
          <a:p>
            <a:r>
              <a:rPr lang="fr-FR" dirty="0"/>
              <a:t>Granularité des services ?</a:t>
            </a:r>
          </a:p>
          <a:p>
            <a:r>
              <a:rPr lang="fr-FR" dirty="0"/>
              <a:t>Localité physique des services ?</a:t>
            </a:r>
          </a:p>
          <a:p>
            <a:r>
              <a:rPr lang="fr-FR" dirty="0"/>
              <a:t>Impact des appels distants</a:t>
            </a:r>
          </a:p>
          <a:p>
            <a:endParaRPr lang="fr-FR" dirty="0"/>
          </a:p>
          <a:p>
            <a:r>
              <a:rPr lang="fr-FR" dirty="0"/>
              <a:t>Monitoring réseau</a:t>
            </a:r>
          </a:p>
          <a:p>
            <a:r>
              <a:rPr lang="fr-FR" dirty="0"/>
              <a:t>Monitoring polyglotte</a:t>
            </a:r>
          </a:p>
          <a:p>
            <a:r>
              <a:rPr lang="fr-FR" dirty="0"/>
              <a:t>Monitoring Conteneurs ?</a:t>
            </a:r>
          </a:p>
          <a:p>
            <a:r>
              <a:rPr lang="fr-FR" dirty="0"/>
              <a:t>Monitoring plateforme (self-impact) ?</a:t>
            </a:r>
          </a:p>
        </p:txBody>
      </p:sp>
      <p:pic>
        <p:nvPicPr>
          <p:cNvPr id="62466" name="Picture 2" descr="Résultat de recherche d'images pour &quot;monitoring microserv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137" y="2479675"/>
            <a:ext cx="5125600"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41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err="1"/>
              <a:t>Tolerant</a:t>
            </a:r>
            <a:r>
              <a:rPr lang="fr-FR" dirty="0"/>
              <a:t> Reader</a:t>
            </a:r>
          </a:p>
          <a:p>
            <a:pPr lvl="1" fontAlgn="base"/>
            <a:r>
              <a:rPr lang="en-US" i="1" dirty="0"/>
              <a:t>be conservative in what you do, be liberal in what you accept from others.</a:t>
            </a:r>
          </a:p>
          <a:p>
            <a:pPr lvl="2" fontAlgn="base"/>
            <a:r>
              <a:rPr lang="en-US" i="1" dirty="0"/>
              <a:t>Jon </a:t>
            </a:r>
            <a:r>
              <a:rPr lang="en-US" i="1" dirty="0" err="1"/>
              <a:t>Postel</a:t>
            </a:r>
            <a:endParaRPr lang="en-US" i="1" dirty="0"/>
          </a:p>
          <a:p>
            <a:pPr fontAlgn="base"/>
            <a:endParaRPr lang="en-US" i="1" dirty="0"/>
          </a:p>
          <a:p>
            <a:pPr lvl="1"/>
            <a:endParaRPr lang="fr-FR" dirty="0"/>
          </a:p>
        </p:txBody>
      </p:sp>
      <p:sp>
        <p:nvSpPr>
          <p:cNvPr id="4" name="Bulle narrative : rectangle à coins arrondis 3"/>
          <p:cNvSpPr/>
          <p:nvPr/>
        </p:nvSpPr>
        <p:spPr>
          <a:xfrm>
            <a:off x="9834880" y="5590540"/>
            <a:ext cx="1778000" cy="67056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Composable</a:t>
            </a:r>
          </a:p>
        </p:txBody>
      </p:sp>
      <p:sp>
        <p:nvSpPr>
          <p:cNvPr id="5" name="Rectangle 4"/>
          <p:cNvSpPr/>
          <p:nvPr/>
        </p:nvSpPr>
        <p:spPr>
          <a:xfrm>
            <a:off x="5958840" y="3230880"/>
            <a:ext cx="1676400" cy="284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br>
              <a:rPr lang="fr-FR" dirty="0"/>
            </a:br>
            <a:r>
              <a:rPr lang="fr-FR" dirty="0"/>
              <a:t>v1.0</a:t>
            </a:r>
          </a:p>
        </p:txBody>
      </p:sp>
      <p:sp>
        <p:nvSpPr>
          <p:cNvPr id="6" name="Rectangle 5"/>
          <p:cNvSpPr/>
          <p:nvPr/>
        </p:nvSpPr>
        <p:spPr>
          <a:xfrm>
            <a:off x="3251200" y="3525520"/>
            <a:ext cx="16560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 v1.0</a:t>
            </a:r>
          </a:p>
        </p:txBody>
      </p:sp>
      <p:sp>
        <p:nvSpPr>
          <p:cNvPr id="7" name="Rectangle 6"/>
          <p:cNvSpPr/>
          <p:nvPr/>
        </p:nvSpPr>
        <p:spPr>
          <a:xfrm>
            <a:off x="3251200" y="4135120"/>
            <a:ext cx="1656080"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B v2.0</a:t>
            </a:r>
          </a:p>
        </p:txBody>
      </p:sp>
      <p:sp>
        <p:nvSpPr>
          <p:cNvPr id="8" name="Rectangle 7"/>
          <p:cNvSpPr/>
          <p:nvPr/>
        </p:nvSpPr>
        <p:spPr>
          <a:xfrm>
            <a:off x="3251200" y="4744720"/>
            <a:ext cx="165608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 v3.0</a:t>
            </a:r>
          </a:p>
        </p:txBody>
      </p:sp>
      <p:sp>
        <p:nvSpPr>
          <p:cNvPr id="9" name="Rectangle 8"/>
          <p:cNvSpPr/>
          <p:nvPr/>
        </p:nvSpPr>
        <p:spPr>
          <a:xfrm>
            <a:off x="3251200" y="5354320"/>
            <a:ext cx="1656080" cy="60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B v4.0</a:t>
            </a:r>
          </a:p>
        </p:txBody>
      </p:sp>
      <p:cxnSp>
        <p:nvCxnSpPr>
          <p:cNvPr id="11" name="Connecteur droit avec flèche 10"/>
          <p:cNvCxnSpPr/>
          <p:nvPr/>
        </p:nvCxnSpPr>
        <p:spPr>
          <a:xfrm>
            <a:off x="4907280" y="38303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907280" y="44399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4907280" y="50495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907280" y="56591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Flèche : bas 14"/>
          <p:cNvSpPr/>
          <p:nvPr/>
        </p:nvSpPr>
        <p:spPr>
          <a:xfrm>
            <a:off x="7980680" y="3230880"/>
            <a:ext cx="1412240" cy="2844800"/>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fr-FR" dirty="0"/>
              <a:t>Temps</a:t>
            </a:r>
          </a:p>
        </p:txBody>
      </p:sp>
    </p:spTree>
    <p:extLst>
      <p:ext uri="{BB962C8B-B14F-4D97-AF65-F5344CB8AC3E}">
        <p14:creationId xmlns:p14="http://schemas.microsoft.com/office/powerpoint/2010/main" val="982319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Organisation</a:t>
            </a:r>
          </a:p>
          <a:p>
            <a:pPr lvl="1" fontAlgn="base"/>
            <a:r>
              <a:rPr lang="en-US" i="1" dirty="0"/>
              <a:t>Any organization that designs a system (defined broadly) will produce a design whose structure is a copy of the organization's communication structure.</a:t>
            </a:r>
          </a:p>
          <a:p>
            <a:pPr lvl="2" fontAlgn="base"/>
            <a:r>
              <a:rPr lang="en-US" i="1" dirty="0"/>
              <a:t>-- Melvyn Conway, 1967</a:t>
            </a:r>
          </a:p>
          <a:p>
            <a:pPr lvl="1"/>
            <a:endParaRPr lang="fr-FR" dirty="0"/>
          </a:p>
        </p:txBody>
      </p:sp>
      <p:pic>
        <p:nvPicPr>
          <p:cNvPr id="54274" name="Picture 2" descr="https://martinfowler.com/articles/microservices/images/conways-l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4050982"/>
            <a:ext cx="2734588" cy="2260918"/>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martinfowler.com/articles/microservices/images/PreferFunctionalStaffOrgan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632" y="4001294"/>
            <a:ext cx="3686617" cy="211931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489740" y="6311900"/>
            <a:ext cx="2101409" cy="307777"/>
          </a:xfrm>
          <a:prstGeom prst="rect">
            <a:avLst/>
          </a:prstGeom>
          <a:noFill/>
        </p:spPr>
        <p:txBody>
          <a:bodyPr wrap="none" rtlCol="0">
            <a:spAutoFit/>
          </a:bodyPr>
          <a:lstStyle/>
          <a:p>
            <a:r>
              <a:rPr lang="fr-FR" sz="1400" dirty="0"/>
              <a:t>Source : martinfowler.com</a:t>
            </a:r>
          </a:p>
        </p:txBody>
      </p:sp>
    </p:spTree>
    <p:extLst>
      <p:ext uri="{BB962C8B-B14F-4D97-AF65-F5344CB8AC3E}">
        <p14:creationId xmlns:p14="http://schemas.microsoft.com/office/powerpoint/2010/main" val="220040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723308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cxnSp>
        <p:nvCxnSpPr>
          <p:cNvPr id="10" name="Connecteur droit avec flèche 9"/>
          <p:cNvCxnSpPr/>
          <p:nvPr/>
        </p:nvCxnSpPr>
        <p:spPr>
          <a:xfrm flipV="1">
            <a:off x="5252720" y="2479040"/>
            <a:ext cx="17373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7680960" y="4043680"/>
            <a:ext cx="782320" cy="579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V="1">
            <a:off x="7401612" y="3824107"/>
            <a:ext cx="670508" cy="50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4348480" y="3959044"/>
            <a:ext cx="441907" cy="37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90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 - Résumé</a:t>
            </a:r>
          </a:p>
        </p:txBody>
      </p:sp>
      <p:sp>
        <p:nvSpPr>
          <p:cNvPr id="3" name="Espace réservé du contenu 2"/>
          <p:cNvSpPr>
            <a:spLocks noGrp="1"/>
          </p:cNvSpPr>
          <p:nvPr>
            <p:ph idx="1"/>
          </p:nvPr>
        </p:nvSpPr>
        <p:spPr/>
        <p:txBody>
          <a:bodyPr/>
          <a:lstStyle/>
          <a:p>
            <a:r>
              <a:rPr lang="fr-FR" dirty="0"/>
              <a:t>Ne fait qu’une chose</a:t>
            </a:r>
          </a:p>
          <a:p>
            <a:r>
              <a:rPr lang="fr-FR" dirty="0"/>
              <a:t>Autonome</a:t>
            </a:r>
          </a:p>
          <a:p>
            <a:r>
              <a:rPr lang="fr-FR" dirty="0"/>
              <a:t>Possède ses données</a:t>
            </a:r>
          </a:p>
          <a:p>
            <a:endParaRPr lang="fr-FR" dirty="0"/>
          </a:p>
          <a:p>
            <a:endParaRPr lang="fr-FR" dirty="0"/>
          </a:p>
          <a:p>
            <a:pPr marL="0" indent="0">
              <a:buNone/>
            </a:pPr>
            <a:endParaRPr lang="fr-FR" dirty="0"/>
          </a:p>
        </p:txBody>
      </p:sp>
      <p:pic>
        <p:nvPicPr>
          <p:cNvPr id="634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820" y="1144588"/>
            <a:ext cx="3354917"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60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a:t>
            </a:r>
            <a:r>
              <a:rPr lang="fr-FR" dirty="0" err="1"/>
              <a:t>Buzzword</a:t>
            </a:r>
            <a:endParaRPr lang="fr-FR" dirty="0"/>
          </a:p>
        </p:txBody>
      </p:sp>
      <p:sp>
        <p:nvSpPr>
          <p:cNvPr id="3" name="Espace réservé du contenu 2"/>
          <p:cNvSpPr>
            <a:spLocks noGrp="1"/>
          </p:cNvSpPr>
          <p:nvPr>
            <p:ph idx="1"/>
          </p:nvPr>
        </p:nvSpPr>
        <p:spPr>
          <a:xfrm>
            <a:off x="838200" y="1825625"/>
            <a:ext cx="10515600" cy="3945255"/>
          </a:xfrm>
        </p:spPr>
        <p:txBody>
          <a:bodyPr>
            <a:normAutofit fontScale="85000" lnSpcReduction="10000"/>
          </a:bodyPr>
          <a:lstStyle/>
          <a:p>
            <a:r>
              <a:rPr lang="en-US" dirty="0"/>
              <a:t>If you can’t build a well-structured monolith, what makes you think microservices is the answer?</a:t>
            </a:r>
          </a:p>
          <a:p>
            <a:pPr lvl="1"/>
            <a:r>
              <a:rPr lang="en-US" dirty="0"/>
              <a:t>Simon Brown (auteur de </a:t>
            </a:r>
            <a:r>
              <a:rPr lang="fr-FR" dirty="0"/>
              <a:t>« Software Architecture for </a:t>
            </a:r>
            <a:r>
              <a:rPr lang="fr-FR" dirty="0" err="1"/>
              <a:t>Developers</a:t>
            </a:r>
            <a:r>
              <a:rPr lang="fr-FR" dirty="0"/>
              <a:t> » )</a:t>
            </a:r>
          </a:p>
          <a:p>
            <a:pPr lvl="1"/>
            <a:endParaRPr lang="fr-FR" dirty="0"/>
          </a:p>
          <a:p>
            <a:pPr fontAlgn="base"/>
            <a:r>
              <a:rPr lang="en-US" dirty="0"/>
              <a:t>Don’t even consider microservices unless you have a system that’s too complex to manage as a monolith. The majority of software systems should be built as a single monolithic application. Do pay attention to good modularity within that monolith, but don’t try to separate it into separate services.</a:t>
            </a:r>
          </a:p>
          <a:p>
            <a:pPr lvl="1" fontAlgn="base"/>
            <a:r>
              <a:rPr lang="en-US" dirty="0"/>
              <a:t>Martin Fowler</a:t>
            </a:r>
          </a:p>
          <a:p>
            <a:pPr lvl="1" fontAlgn="base"/>
            <a:endParaRPr lang="en-US" dirty="0"/>
          </a:p>
          <a:p>
            <a:r>
              <a:rPr lang="en-US" dirty="0"/>
              <a:t>You are not Netflix, stop trying to be them!</a:t>
            </a:r>
          </a:p>
          <a:p>
            <a:pPr lvl="1"/>
            <a:r>
              <a:rPr lang="en-US" dirty="0"/>
              <a:t>Russ Miles (expert micro-services)</a:t>
            </a:r>
          </a:p>
          <a:p>
            <a:endParaRPr lang="fr-FR" dirty="0"/>
          </a:p>
        </p:txBody>
      </p:sp>
      <p:pic>
        <p:nvPicPr>
          <p:cNvPr id="61442" name="Picture 2" descr="Résultat de recherche d'images pour &quot;buzzwor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833" y="4758055"/>
            <a:ext cx="50006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1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Hexagonale</a:t>
            </a:r>
          </a:p>
        </p:txBody>
      </p:sp>
      <p:sp>
        <p:nvSpPr>
          <p:cNvPr id="3" name="Espace réservé du contenu 2"/>
          <p:cNvSpPr>
            <a:spLocks noGrp="1"/>
          </p:cNvSpPr>
          <p:nvPr>
            <p:ph idx="1"/>
          </p:nvPr>
        </p:nvSpPr>
        <p:spPr>
          <a:xfrm>
            <a:off x="838200" y="1825625"/>
            <a:ext cx="5381625" cy="4351338"/>
          </a:xfrm>
        </p:spPr>
        <p:txBody>
          <a:bodyPr/>
          <a:lstStyle/>
          <a:p>
            <a:r>
              <a:rPr lang="fr-FR" dirty="0"/>
              <a:t>Centrée sur le domaine métier</a:t>
            </a:r>
          </a:p>
          <a:p>
            <a:r>
              <a:rPr lang="fr-FR" dirty="0" err="1"/>
              <a:t>Bounded</a:t>
            </a:r>
            <a:r>
              <a:rPr lang="fr-FR" dirty="0"/>
              <a:t> </a:t>
            </a:r>
            <a:r>
              <a:rPr lang="fr-FR" dirty="0" err="1"/>
              <a:t>Context</a:t>
            </a:r>
            <a:endParaRPr lang="fr-FR" dirty="0"/>
          </a:p>
          <a:p>
            <a:endParaRPr lang="fr-FR" dirty="0"/>
          </a:p>
          <a:p>
            <a:r>
              <a:rPr lang="fr-FR" dirty="0"/>
              <a:t>Reporter les choix architecturaux le plus tard possible</a:t>
            </a:r>
          </a:p>
          <a:p>
            <a:endParaRPr lang="fr-FR" dirty="0"/>
          </a:p>
          <a:p>
            <a:r>
              <a:rPr lang="fr-FR" dirty="0"/>
              <a:t>Séparer métier et infrastructure</a:t>
            </a:r>
          </a:p>
          <a:p>
            <a:endParaRPr lang="fr-FR" dirty="0"/>
          </a:p>
        </p:txBody>
      </p:sp>
      <p:pic>
        <p:nvPicPr>
          <p:cNvPr id="64514" name="Picture 2" descr="Learning time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3117121"/>
            <a:ext cx="3248025" cy="3194779"/>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Elle favorise les pratiques telles que le BDD, le DDD et l'appétence au fonctionnel en géné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431" y="1179513"/>
            <a:ext cx="4354711"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89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Hexagone</a:t>
            </a:r>
          </a:p>
        </p:txBody>
      </p:sp>
      <p:sp>
        <p:nvSpPr>
          <p:cNvPr id="3" name="Espace réservé du contenu 2"/>
          <p:cNvSpPr>
            <a:spLocks noGrp="1"/>
          </p:cNvSpPr>
          <p:nvPr>
            <p:ph idx="1"/>
          </p:nvPr>
        </p:nvSpPr>
        <p:spPr/>
        <p:txBody>
          <a:bodyPr/>
          <a:lstStyle/>
          <a:p>
            <a:r>
              <a:rPr lang="fr-FR" dirty="0"/>
              <a:t>Composant autonome</a:t>
            </a:r>
          </a:p>
          <a:p>
            <a:r>
              <a:rPr lang="fr-FR" dirty="0"/>
              <a:t>Communique via des </a:t>
            </a:r>
            <a:r>
              <a:rPr lang="fr-FR" dirty="0" err="1"/>
              <a:t>adapteurs</a:t>
            </a:r>
            <a:endParaRPr lang="fr-FR" dirty="0"/>
          </a:p>
          <a:p>
            <a:r>
              <a:rPr lang="fr-FR" dirty="0"/>
              <a:t>Pas de couplage</a:t>
            </a:r>
          </a:p>
        </p:txBody>
      </p:sp>
      <p:pic>
        <p:nvPicPr>
          <p:cNvPr id="65538" name="Picture 2" descr="adapteurs architecture hexagon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526" y="1385888"/>
            <a:ext cx="3268662" cy="2164743"/>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usage d'un principe SOLID, le « Dependency Inversion Principle » (D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76" y="3550631"/>
            <a:ext cx="4073524" cy="286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16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Service </a:t>
            </a:r>
            <a:r>
              <a:rPr lang="fr-FR" dirty="0" err="1"/>
              <a:t>discovery</a:t>
            </a:r>
            <a:endParaRPr lang="fr-FR" dirty="0"/>
          </a:p>
        </p:txBody>
      </p:sp>
      <p:sp>
        <p:nvSpPr>
          <p:cNvPr id="3" name="Espace réservé du contenu 2"/>
          <p:cNvSpPr>
            <a:spLocks noGrp="1"/>
          </p:cNvSpPr>
          <p:nvPr>
            <p:ph idx="1"/>
          </p:nvPr>
        </p:nvSpPr>
        <p:spPr/>
        <p:txBody>
          <a:bodyPr/>
          <a:lstStyle/>
          <a:p>
            <a:r>
              <a:rPr lang="fr-FR" dirty="0"/>
              <a:t>S’enregistrer</a:t>
            </a:r>
          </a:p>
          <a:p>
            <a:r>
              <a:rPr lang="fr-FR" dirty="0"/>
              <a:t>Découvrir</a:t>
            </a:r>
          </a:p>
          <a:p>
            <a:r>
              <a:rPr lang="fr-FR" dirty="0"/>
              <a:t>Simple Clé/Valeur distribué ?</a:t>
            </a:r>
          </a:p>
          <a:p>
            <a:endParaRPr lang="fr-FR" dirty="0"/>
          </a:p>
          <a:p>
            <a:endParaRPr lang="fr-FR" dirty="0"/>
          </a:p>
          <a:p>
            <a:pPr marL="0" indent="0">
              <a:buNone/>
            </a:pPr>
            <a:r>
              <a:rPr lang="fr-FR" dirty="0"/>
              <a:t>Eureka</a:t>
            </a:r>
          </a:p>
          <a:p>
            <a:endParaRPr lang="fr-FR" dirty="0"/>
          </a:p>
          <a:p>
            <a:endParaRPr lang="fr-FR" dirty="0"/>
          </a:p>
          <a:p>
            <a:endParaRPr lang="fr-FR" dirty="0"/>
          </a:p>
        </p:txBody>
      </p:sp>
      <p:pic>
        <p:nvPicPr>
          <p:cNvPr id="18436" name="Picture 4" descr="Résultat de recherche d'images pour &quot;netflix eureka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56" y="3895416"/>
            <a:ext cx="1298029" cy="1298029"/>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associé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550" y="5019803"/>
            <a:ext cx="1679029" cy="839515"/>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Résultat de recherche d'images pour &quot;zookeeper apach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7185" y="4614559"/>
            <a:ext cx="1959343" cy="1244759"/>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Résultat de recherche d'images pour &quot;Consul&quot;"/>
          <p:cNvPicPr>
            <a:picLocks noChangeAspect="1" noChangeArrowheads="1"/>
          </p:cNvPicPr>
          <p:nvPr/>
        </p:nvPicPr>
        <p:blipFill rotWithShape="1">
          <a:blip r:embed="rId6">
            <a:extLst>
              <a:ext uri="{28A0092B-C50C-407E-A947-70E740481C1C}">
                <a14:useLocalDpi xmlns:a14="http://schemas.microsoft.com/office/drawing/2010/main" val="0"/>
              </a:ext>
            </a:extLst>
          </a:blip>
          <a:srcRect r="31468"/>
          <a:stretch/>
        </p:blipFill>
        <p:spPr bwMode="auto">
          <a:xfrm>
            <a:off x="2472914" y="6001466"/>
            <a:ext cx="1204271" cy="508433"/>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With client-side service discovery, the client determines the network locations of available service instances and load balances requests across th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4773" y="1685121"/>
            <a:ext cx="4164013"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032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a:t>
            </a:r>
            <a:r>
              <a:rPr lang="fr-FR" dirty="0" err="1"/>
              <a:t>Balancing</a:t>
            </a:r>
            <a:endParaRPr lang="fr-FR" dirty="0"/>
          </a:p>
        </p:txBody>
      </p:sp>
      <p:sp>
        <p:nvSpPr>
          <p:cNvPr id="3" name="Espace réservé du contenu 2"/>
          <p:cNvSpPr>
            <a:spLocks noGrp="1"/>
          </p:cNvSpPr>
          <p:nvPr>
            <p:ph idx="1"/>
          </p:nvPr>
        </p:nvSpPr>
        <p:spPr/>
        <p:txBody>
          <a:bodyPr/>
          <a:lstStyle/>
          <a:p>
            <a:r>
              <a:rPr lang="fr-FR" dirty="0"/>
              <a:t>Charge applicative</a:t>
            </a:r>
          </a:p>
          <a:p>
            <a:r>
              <a:rPr lang="fr-FR" dirty="0"/>
              <a:t>Charge </a:t>
            </a:r>
            <a:r>
              <a:rPr lang="fr-FR" dirty="0" err="1"/>
              <a:t>reseau</a:t>
            </a:r>
            <a:endParaRPr lang="fr-FR" dirty="0"/>
          </a:p>
          <a:p>
            <a:endParaRPr lang="fr-FR" dirty="0"/>
          </a:p>
          <a:p>
            <a:endParaRPr lang="fr-FR" dirty="0"/>
          </a:p>
          <a:p>
            <a:endParaRPr lang="fr-FR" dirty="0"/>
          </a:p>
          <a:p>
            <a:pPr marL="0" indent="0">
              <a:buNone/>
            </a:pPr>
            <a:r>
              <a:rPr lang="fr-FR" dirty="0" err="1"/>
              <a:t>Ribbon</a:t>
            </a:r>
            <a:r>
              <a:rPr lang="fr-FR" dirty="0"/>
              <a:t> </a:t>
            </a:r>
          </a:p>
        </p:txBody>
      </p:sp>
      <p:pic>
        <p:nvPicPr>
          <p:cNvPr id="19458" name="Picture 2" descr="Résultat de recherche d'images pour &quot;netflix eureka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725" y="4001294"/>
            <a:ext cx="1262514" cy="126251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Equilibreur de charge d'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706" y="1259303"/>
            <a:ext cx="1471064" cy="14710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Équilibreur de charge du rés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031" y="2176043"/>
            <a:ext cx="817646" cy="817646"/>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ésultat de recherche d'images pour &quot;elastic load balancer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4900210"/>
            <a:ext cx="1495124" cy="156988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Résultat de recherche d'images pour &quot;nginx&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748" y="4432827"/>
            <a:ext cx="1736489" cy="39944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illustrative de l'article F5 Networ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304" y="5429582"/>
            <a:ext cx="1004888" cy="1004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ith the server-side service discovery, the load balancer queries a service registry about service locations; clients interact only with the load balanc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994835"/>
            <a:ext cx="5864771" cy="361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74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ED8AC7-41D7-4587-888B-0CC5AAF97EF7}"/>
              </a:ext>
            </a:extLst>
          </p:cNvPr>
          <p:cNvSpPr>
            <a:spLocks noGrp="1"/>
          </p:cNvSpPr>
          <p:nvPr>
            <p:ph type="title"/>
          </p:nvPr>
        </p:nvSpPr>
        <p:spPr/>
        <p:txBody>
          <a:bodyPr/>
          <a:lstStyle/>
          <a:p>
            <a:r>
              <a:rPr lang="fr-FR" dirty="0"/>
              <a:t>Gateway</a:t>
            </a:r>
          </a:p>
        </p:txBody>
      </p:sp>
      <p:sp>
        <p:nvSpPr>
          <p:cNvPr id="3" name="Espace réservé du contenu 2">
            <a:extLst>
              <a:ext uri="{FF2B5EF4-FFF2-40B4-BE49-F238E27FC236}">
                <a16:creationId xmlns:a16="http://schemas.microsoft.com/office/drawing/2014/main" id="{737E026F-8C7A-4891-9833-DF6978BA77DA}"/>
              </a:ext>
            </a:extLst>
          </p:cNvPr>
          <p:cNvSpPr>
            <a:spLocks noGrp="1"/>
          </p:cNvSpPr>
          <p:nvPr>
            <p:ph idx="1"/>
          </p:nvPr>
        </p:nvSpPr>
        <p:spPr/>
        <p:txBody>
          <a:bodyPr/>
          <a:lstStyle/>
          <a:p>
            <a:r>
              <a:rPr lang="fr-FR" dirty="0"/>
              <a:t>Proxy / routage pour certains </a:t>
            </a:r>
            <a:r>
              <a:rPr lang="fr-FR" dirty="0" err="1"/>
              <a:t>endpoints</a:t>
            </a:r>
            <a:endParaRPr lang="fr-FR" dirty="0"/>
          </a:p>
          <a:p>
            <a:r>
              <a:rPr lang="fr-FR" dirty="0"/>
              <a:t>Multi requêtes – consolidation des </a:t>
            </a:r>
            <a:r>
              <a:rPr lang="fr-FR" dirty="0" err="1"/>
              <a:t>resultats</a:t>
            </a:r>
            <a:endParaRPr lang="fr-FR" dirty="0"/>
          </a:p>
          <a:p>
            <a:r>
              <a:rPr lang="fr-FR" dirty="0"/>
              <a:t>Sécurité</a:t>
            </a:r>
          </a:p>
          <a:p>
            <a:endParaRPr lang="fr-FR" dirty="0"/>
          </a:p>
          <a:p>
            <a:endParaRPr lang="fr-FR" dirty="0"/>
          </a:p>
          <a:p>
            <a:r>
              <a:rPr lang="fr-FR" dirty="0"/>
              <a:t>Exemple :</a:t>
            </a:r>
          </a:p>
          <a:p>
            <a:endParaRPr lang="fr-FR" dirty="0"/>
          </a:p>
          <a:p>
            <a:endParaRPr lang="fr-FR" dirty="0"/>
          </a:p>
        </p:txBody>
      </p:sp>
      <p:pic>
        <p:nvPicPr>
          <p:cNvPr id="1026" name="Picture 2" descr="RÃ©sultat de recherche d'images pour &quot;Netflix logo&quot;">
            <a:extLst>
              <a:ext uri="{FF2B5EF4-FFF2-40B4-BE49-F238E27FC236}">
                <a16:creationId xmlns:a16="http://schemas.microsoft.com/office/drawing/2014/main" id="{59AB27C9-F988-4146-9B32-74BF10978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190" y="3897630"/>
            <a:ext cx="2458720" cy="138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18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5C109-C9D5-4330-92B9-EC45BA946547}"/>
              </a:ext>
            </a:extLst>
          </p:cNvPr>
          <p:cNvSpPr>
            <a:spLocks noGrp="1"/>
          </p:cNvSpPr>
          <p:nvPr>
            <p:ph type="title"/>
          </p:nvPr>
        </p:nvSpPr>
        <p:spPr/>
        <p:txBody>
          <a:bodyPr/>
          <a:lstStyle/>
          <a:p>
            <a:r>
              <a:rPr lang="fr-FR" dirty="0"/>
              <a:t>Gateway</a:t>
            </a:r>
          </a:p>
        </p:txBody>
      </p:sp>
      <p:grpSp>
        <p:nvGrpSpPr>
          <p:cNvPr id="42" name="Groupe 41">
            <a:extLst>
              <a:ext uri="{FF2B5EF4-FFF2-40B4-BE49-F238E27FC236}">
                <a16:creationId xmlns:a16="http://schemas.microsoft.com/office/drawing/2014/main" id="{FA6E1CB5-E428-4988-9663-B7E78D38A4FE}"/>
              </a:ext>
            </a:extLst>
          </p:cNvPr>
          <p:cNvGrpSpPr/>
          <p:nvPr/>
        </p:nvGrpSpPr>
        <p:grpSpPr>
          <a:xfrm>
            <a:off x="1615736" y="1690688"/>
            <a:ext cx="9294921" cy="4508374"/>
            <a:chOff x="736846" y="1802167"/>
            <a:chExt cx="9803907" cy="4543885"/>
          </a:xfrm>
        </p:grpSpPr>
        <p:grpSp>
          <p:nvGrpSpPr>
            <p:cNvPr id="13" name="Groupe 12">
              <a:extLst>
                <a:ext uri="{FF2B5EF4-FFF2-40B4-BE49-F238E27FC236}">
                  <a16:creationId xmlns:a16="http://schemas.microsoft.com/office/drawing/2014/main" id="{0970980B-82A5-44C0-898D-D2C6387AEF00}"/>
                </a:ext>
              </a:extLst>
            </p:cNvPr>
            <p:cNvGrpSpPr/>
            <p:nvPr/>
          </p:nvGrpSpPr>
          <p:grpSpPr>
            <a:xfrm>
              <a:off x="736846" y="1802167"/>
              <a:ext cx="3333566" cy="2094389"/>
              <a:chOff x="736846" y="1802167"/>
              <a:chExt cx="3333566" cy="2094389"/>
            </a:xfrm>
          </p:grpSpPr>
          <p:sp>
            <p:nvSpPr>
              <p:cNvPr id="11" name="Rectangle 10">
                <a:extLst>
                  <a:ext uri="{FF2B5EF4-FFF2-40B4-BE49-F238E27FC236}">
                    <a16:creationId xmlns:a16="http://schemas.microsoft.com/office/drawing/2014/main" id="{AD9983A0-4442-4164-B811-6EFCC9BA5C69}"/>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40192297-AEAA-4DED-A119-BFA68873F660}"/>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5" name="Rectangle 4">
                <a:extLst>
                  <a:ext uri="{FF2B5EF4-FFF2-40B4-BE49-F238E27FC236}">
                    <a16:creationId xmlns:a16="http://schemas.microsoft.com/office/drawing/2014/main" id="{EBEC9FAC-3C84-4EF6-966D-D024F052CA2D}"/>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6" name="Rectangle 5">
                <a:extLst>
                  <a:ext uri="{FF2B5EF4-FFF2-40B4-BE49-F238E27FC236}">
                    <a16:creationId xmlns:a16="http://schemas.microsoft.com/office/drawing/2014/main" id="{C3A80F6D-C5E3-4C8A-8F3C-E0123D05C926}"/>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8" name="Connecteur droit avec flèche 7">
                <a:extLst>
                  <a:ext uri="{FF2B5EF4-FFF2-40B4-BE49-F238E27FC236}">
                    <a16:creationId xmlns:a16="http://schemas.microsoft.com/office/drawing/2014/main" id="{E4D953B4-192D-4E34-816C-EC2F4A7D1D4F}"/>
                  </a:ext>
                </a:extLst>
              </p:cNvPr>
              <p:cNvCxnSpPr>
                <a:stCxn id="5"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BA3EEED8-1445-400D-9DB1-E8180CB946FA}"/>
                  </a:ext>
                </a:extLst>
              </p:cNvPr>
              <p:cNvCxnSpPr>
                <a:stCxn id="6"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55BB79B2-D39F-4071-9617-F0CC0441DFFD}"/>
                  </a:ext>
                </a:extLst>
              </p:cNvPr>
              <p:cNvSpPr txBox="1"/>
              <p:nvPr/>
            </p:nvSpPr>
            <p:spPr>
              <a:xfrm>
                <a:off x="2206101" y="3527224"/>
                <a:ext cx="1864311" cy="369332"/>
              </a:xfrm>
              <a:prstGeom prst="rect">
                <a:avLst/>
              </a:prstGeom>
              <a:noFill/>
            </p:spPr>
            <p:txBody>
              <a:bodyPr wrap="square" rtlCol="0">
                <a:spAutoFit/>
              </a:bodyPr>
              <a:lstStyle/>
              <a:p>
                <a:r>
                  <a:rPr lang="fr-FR" dirty="0"/>
                  <a:t>Web application</a:t>
                </a:r>
              </a:p>
            </p:txBody>
          </p:sp>
        </p:grpSp>
        <p:grpSp>
          <p:nvGrpSpPr>
            <p:cNvPr id="14" name="Groupe 13">
              <a:extLst>
                <a:ext uri="{FF2B5EF4-FFF2-40B4-BE49-F238E27FC236}">
                  <a16:creationId xmlns:a16="http://schemas.microsoft.com/office/drawing/2014/main" id="{50F372DB-1279-40CF-BBC1-F587298D3C14}"/>
                </a:ext>
              </a:extLst>
            </p:cNvPr>
            <p:cNvGrpSpPr/>
            <p:nvPr/>
          </p:nvGrpSpPr>
          <p:grpSpPr>
            <a:xfrm>
              <a:off x="736846" y="4251663"/>
              <a:ext cx="3333567" cy="2094389"/>
              <a:chOff x="736846" y="1802167"/>
              <a:chExt cx="3333567" cy="2094389"/>
            </a:xfrm>
          </p:grpSpPr>
          <p:sp>
            <p:nvSpPr>
              <p:cNvPr id="15" name="Rectangle 14">
                <a:extLst>
                  <a:ext uri="{FF2B5EF4-FFF2-40B4-BE49-F238E27FC236}">
                    <a16:creationId xmlns:a16="http://schemas.microsoft.com/office/drawing/2014/main" id="{C7C1CEC4-9AA7-4E5C-BCF1-FE0407630C5D}"/>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C0170F4-C48C-45AF-9173-FF861D0291B8}"/>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7" name="Rectangle 16">
                <a:extLst>
                  <a:ext uri="{FF2B5EF4-FFF2-40B4-BE49-F238E27FC236}">
                    <a16:creationId xmlns:a16="http://schemas.microsoft.com/office/drawing/2014/main" id="{0C2AE443-0929-4D0B-8631-08463B7E5826}"/>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18" name="Rectangle 17">
                <a:extLst>
                  <a:ext uri="{FF2B5EF4-FFF2-40B4-BE49-F238E27FC236}">
                    <a16:creationId xmlns:a16="http://schemas.microsoft.com/office/drawing/2014/main" id="{B6DF3009-14A4-45EE-AA6B-EC086DD29E75}"/>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19" name="Connecteur droit avec flèche 18">
                <a:extLst>
                  <a:ext uri="{FF2B5EF4-FFF2-40B4-BE49-F238E27FC236}">
                    <a16:creationId xmlns:a16="http://schemas.microsoft.com/office/drawing/2014/main" id="{0D2DCA7B-FC16-49D5-B8EF-0963458491CC}"/>
                  </a:ext>
                </a:extLst>
              </p:cNvPr>
              <p:cNvCxnSpPr>
                <a:stCxn id="17"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E5FEFD6-0642-495E-A4C5-E90845A1E7EE}"/>
                  </a:ext>
                </a:extLst>
              </p:cNvPr>
              <p:cNvCxnSpPr>
                <a:stCxn id="18"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AAFC3F8-941F-4B98-82BA-51462DEF85BE}"/>
                  </a:ext>
                </a:extLst>
              </p:cNvPr>
              <p:cNvSpPr txBox="1"/>
              <p:nvPr/>
            </p:nvSpPr>
            <p:spPr>
              <a:xfrm>
                <a:off x="1894643" y="3527224"/>
                <a:ext cx="2175770" cy="369332"/>
              </a:xfrm>
              <a:prstGeom prst="rect">
                <a:avLst/>
              </a:prstGeom>
              <a:noFill/>
            </p:spPr>
            <p:txBody>
              <a:bodyPr wrap="square" rtlCol="0">
                <a:spAutoFit/>
              </a:bodyPr>
              <a:lstStyle/>
              <a:p>
                <a:r>
                  <a:rPr lang="fr-FR" dirty="0"/>
                  <a:t>Mobile application</a:t>
                </a:r>
              </a:p>
            </p:txBody>
          </p:sp>
        </p:grpSp>
        <p:sp>
          <p:nvSpPr>
            <p:cNvPr id="22" name="Rectangle 21">
              <a:extLst>
                <a:ext uri="{FF2B5EF4-FFF2-40B4-BE49-F238E27FC236}">
                  <a16:creationId xmlns:a16="http://schemas.microsoft.com/office/drawing/2014/main" id="{F32A4DA6-E8CA-4D8C-95EA-3944B8C9F1B6}"/>
                </a:ext>
              </a:extLst>
            </p:cNvPr>
            <p:cNvSpPr/>
            <p:nvPr/>
          </p:nvSpPr>
          <p:spPr>
            <a:xfrm>
              <a:off x="5743852" y="1802167"/>
              <a:ext cx="1313896" cy="43855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API </a:t>
              </a:r>
              <a:br>
                <a:rPr lang="fr-FR" dirty="0"/>
              </a:br>
              <a:r>
                <a:rPr lang="fr-FR" dirty="0"/>
                <a:t>Gateway</a:t>
              </a:r>
            </a:p>
          </p:txBody>
        </p:sp>
        <p:sp>
          <p:nvSpPr>
            <p:cNvPr id="23" name="Rectangle 22">
              <a:extLst>
                <a:ext uri="{FF2B5EF4-FFF2-40B4-BE49-F238E27FC236}">
                  <a16:creationId xmlns:a16="http://schemas.microsoft.com/office/drawing/2014/main" id="{2B95864A-31EB-4029-964E-41AFF14374F5}"/>
                </a:ext>
              </a:extLst>
            </p:cNvPr>
            <p:cNvSpPr/>
            <p:nvPr/>
          </p:nvSpPr>
          <p:spPr>
            <a:xfrm>
              <a:off x="8194088" y="2293832"/>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5" name="Rectangle 24">
              <a:extLst>
                <a:ext uri="{FF2B5EF4-FFF2-40B4-BE49-F238E27FC236}">
                  <a16:creationId xmlns:a16="http://schemas.microsoft.com/office/drawing/2014/main" id="{A0E49B56-2C5E-4F5C-A39F-47170560AF44}"/>
                </a:ext>
              </a:extLst>
            </p:cNvPr>
            <p:cNvSpPr/>
            <p:nvPr/>
          </p:nvSpPr>
          <p:spPr>
            <a:xfrm>
              <a:off x="8194087" y="3608774"/>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6" name="Rectangle 25">
              <a:extLst>
                <a:ext uri="{FF2B5EF4-FFF2-40B4-BE49-F238E27FC236}">
                  <a16:creationId xmlns:a16="http://schemas.microsoft.com/office/drawing/2014/main" id="{8AF993FD-EE5E-4C58-92B0-66D2BAF31B27}"/>
                </a:ext>
              </a:extLst>
            </p:cNvPr>
            <p:cNvSpPr/>
            <p:nvPr/>
          </p:nvSpPr>
          <p:spPr>
            <a:xfrm>
              <a:off x="8194088" y="4945372"/>
              <a:ext cx="2346665" cy="772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cxnSp>
          <p:nvCxnSpPr>
            <p:cNvPr id="28" name="Connecteur droit avec flèche 27">
              <a:extLst>
                <a:ext uri="{FF2B5EF4-FFF2-40B4-BE49-F238E27FC236}">
                  <a16:creationId xmlns:a16="http://schemas.microsoft.com/office/drawing/2014/main" id="{101C779F-DFCD-4B3C-8FBF-50DAC93D9ECB}"/>
                </a:ext>
              </a:extLst>
            </p:cNvPr>
            <p:cNvCxnSpPr>
              <a:endCxn id="22" idx="1"/>
            </p:cNvCxnSpPr>
            <p:nvPr/>
          </p:nvCxnSpPr>
          <p:spPr>
            <a:xfrm>
              <a:off x="3950563" y="2849361"/>
              <a:ext cx="1793289" cy="1145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3FC7C44-A834-470E-9D2A-8D43E5637936}"/>
                </a:ext>
              </a:extLst>
            </p:cNvPr>
            <p:cNvCxnSpPr>
              <a:stCxn id="15" idx="3"/>
              <a:endCxn id="22" idx="1"/>
            </p:cNvCxnSpPr>
            <p:nvPr/>
          </p:nvCxnSpPr>
          <p:spPr>
            <a:xfrm flipV="1">
              <a:off x="3950563" y="3994952"/>
              <a:ext cx="1793289" cy="130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82BB86A-3745-4BDC-BD32-C5E89E52EC19}"/>
                </a:ext>
              </a:extLst>
            </p:cNvPr>
            <p:cNvCxnSpPr>
              <a:stCxn id="22" idx="3"/>
              <a:endCxn id="23" idx="1"/>
            </p:cNvCxnSpPr>
            <p:nvPr/>
          </p:nvCxnSpPr>
          <p:spPr>
            <a:xfrm flipV="1">
              <a:off x="7057748" y="2680011"/>
              <a:ext cx="1136340" cy="131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69F5C969-5DF6-4E9B-9DE4-161A94BCC5CB}"/>
                </a:ext>
              </a:extLst>
            </p:cNvPr>
            <p:cNvCxnSpPr>
              <a:cxnSpLocks/>
              <a:stCxn id="22" idx="3"/>
              <a:endCxn id="25" idx="1"/>
            </p:cNvCxnSpPr>
            <p:nvPr/>
          </p:nvCxnSpPr>
          <p:spPr>
            <a:xfrm>
              <a:off x="7057748" y="3994952"/>
              <a:ext cx="11363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BB434E5-EED6-4A54-BDA1-3C0692975276}"/>
                </a:ext>
              </a:extLst>
            </p:cNvPr>
            <p:cNvCxnSpPr>
              <a:stCxn id="22" idx="3"/>
              <a:endCxn id="26" idx="1"/>
            </p:cNvCxnSpPr>
            <p:nvPr/>
          </p:nvCxnSpPr>
          <p:spPr>
            <a:xfrm>
              <a:off x="7057748" y="3994952"/>
              <a:ext cx="1136340" cy="1336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57925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0124A-53CB-43C1-AA26-53713916180D}"/>
              </a:ext>
            </a:extLst>
          </p:cNvPr>
          <p:cNvSpPr>
            <a:spLocks noGrp="1"/>
          </p:cNvSpPr>
          <p:nvPr>
            <p:ph type="title"/>
          </p:nvPr>
        </p:nvSpPr>
        <p:spPr/>
        <p:txBody>
          <a:bodyPr/>
          <a:lstStyle/>
          <a:p>
            <a:r>
              <a:rPr lang="fr-FR" dirty="0" err="1"/>
              <a:t>BackEnd</a:t>
            </a:r>
            <a:r>
              <a:rPr lang="fr-FR" dirty="0"/>
              <a:t> for </a:t>
            </a:r>
            <a:r>
              <a:rPr lang="fr-FR" dirty="0" err="1"/>
              <a:t>FrontEnd</a:t>
            </a:r>
            <a:endParaRPr lang="fr-FR" dirty="0"/>
          </a:p>
        </p:txBody>
      </p:sp>
      <p:sp>
        <p:nvSpPr>
          <p:cNvPr id="3" name="Espace réservé du contenu 2">
            <a:extLst>
              <a:ext uri="{FF2B5EF4-FFF2-40B4-BE49-F238E27FC236}">
                <a16:creationId xmlns:a16="http://schemas.microsoft.com/office/drawing/2014/main" id="{CF829214-0959-4945-8D5C-CBCFD36326E9}"/>
              </a:ext>
            </a:extLst>
          </p:cNvPr>
          <p:cNvSpPr>
            <a:spLocks noGrp="1"/>
          </p:cNvSpPr>
          <p:nvPr>
            <p:ph idx="1"/>
          </p:nvPr>
        </p:nvSpPr>
        <p:spPr/>
        <p:txBody>
          <a:bodyPr/>
          <a:lstStyle/>
          <a:p>
            <a:r>
              <a:rPr lang="fr-FR" dirty="0"/>
              <a:t>Gateway séparée par client</a:t>
            </a:r>
          </a:p>
          <a:p>
            <a:endParaRPr lang="fr-FR" dirty="0"/>
          </a:p>
          <a:p>
            <a:r>
              <a:rPr lang="fr-FR" dirty="0"/>
              <a:t>Couplage fort avec le client</a:t>
            </a:r>
          </a:p>
          <a:p>
            <a:endParaRPr lang="fr-FR" dirty="0"/>
          </a:p>
          <a:p>
            <a:r>
              <a:rPr lang="fr-FR" dirty="0"/>
              <a:t>Couplage faible entre le client et le backend</a:t>
            </a:r>
          </a:p>
        </p:txBody>
      </p:sp>
      <p:pic>
        <p:nvPicPr>
          <p:cNvPr id="2054" name="Picture 6" descr="RÃ©sultat de recherche d'images pour &quot;soundcloud&quot;">
            <a:extLst>
              <a:ext uri="{FF2B5EF4-FFF2-40B4-BE49-F238E27FC236}">
                <a16:creationId xmlns:a16="http://schemas.microsoft.com/office/drawing/2014/main" id="{F71A9F32-224A-49A8-99F8-7A7C92703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910" y="902970"/>
            <a:ext cx="4389120"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505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5C109-C9D5-4330-92B9-EC45BA946547}"/>
              </a:ext>
            </a:extLst>
          </p:cNvPr>
          <p:cNvSpPr>
            <a:spLocks noGrp="1"/>
          </p:cNvSpPr>
          <p:nvPr>
            <p:ph type="title"/>
          </p:nvPr>
        </p:nvSpPr>
        <p:spPr/>
        <p:txBody>
          <a:bodyPr/>
          <a:lstStyle/>
          <a:p>
            <a:r>
              <a:rPr lang="fr-FR" dirty="0" err="1"/>
              <a:t>BackEnd</a:t>
            </a:r>
            <a:r>
              <a:rPr lang="fr-FR" dirty="0"/>
              <a:t> for </a:t>
            </a:r>
            <a:r>
              <a:rPr lang="fr-FR" dirty="0" err="1"/>
              <a:t>FrontEnd</a:t>
            </a:r>
            <a:endParaRPr lang="fr-FR" dirty="0"/>
          </a:p>
        </p:txBody>
      </p:sp>
      <p:grpSp>
        <p:nvGrpSpPr>
          <p:cNvPr id="13" name="Groupe 12">
            <a:extLst>
              <a:ext uri="{FF2B5EF4-FFF2-40B4-BE49-F238E27FC236}">
                <a16:creationId xmlns:a16="http://schemas.microsoft.com/office/drawing/2014/main" id="{0970980B-82A5-44C0-898D-D2C6387AEF00}"/>
              </a:ext>
            </a:extLst>
          </p:cNvPr>
          <p:cNvGrpSpPr/>
          <p:nvPr/>
        </p:nvGrpSpPr>
        <p:grpSpPr>
          <a:xfrm>
            <a:off x="1615736" y="1690688"/>
            <a:ext cx="3160498" cy="2078021"/>
            <a:chOff x="736846" y="1802167"/>
            <a:chExt cx="3333566" cy="2094389"/>
          </a:xfrm>
        </p:grpSpPr>
        <p:sp>
          <p:nvSpPr>
            <p:cNvPr id="11" name="Rectangle 10">
              <a:extLst>
                <a:ext uri="{FF2B5EF4-FFF2-40B4-BE49-F238E27FC236}">
                  <a16:creationId xmlns:a16="http://schemas.microsoft.com/office/drawing/2014/main" id="{AD9983A0-4442-4164-B811-6EFCC9BA5C69}"/>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40192297-AEAA-4DED-A119-BFA68873F660}"/>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5" name="Rectangle 4">
              <a:extLst>
                <a:ext uri="{FF2B5EF4-FFF2-40B4-BE49-F238E27FC236}">
                  <a16:creationId xmlns:a16="http://schemas.microsoft.com/office/drawing/2014/main" id="{EBEC9FAC-3C84-4EF6-966D-D024F052CA2D}"/>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6" name="Rectangle 5">
              <a:extLst>
                <a:ext uri="{FF2B5EF4-FFF2-40B4-BE49-F238E27FC236}">
                  <a16:creationId xmlns:a16="http://schemas.microsoft.com/office/drawing/2014/main" id="{C3A80F6D-C5E3-4C8A-8F3C-E0123D05C926}"/>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8" name="Connecteur droit avec flèche 7">
              <a:extLst>
                <a:ext uri="{FF2B5EF4-FFF2-40B4-BE49-F238E27FC236}">
                  <a16:creationId xmlns:a16="http://schemas.microsoft.com/office/drawing/2014/main" id="{E4D953B4-192D-4E34-816C-EC2F4A7D1D4F}"/>
                </a:ext>
              </a:extLst>
            </p:cNvPr>
            <p:cNvCxnSpPr>
              <a:stCxn id="5"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BA3EEED8-1445-400D-9DB1-E8180CB946FA}"/>
                </a:ext>
              </a:extLst>
            </p:cNvPr>
            <p:cNvCxnSpPr>
              <a:stCxn id="6"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55BB79B2-D39F-4071-9617-F0CC0441DFFD}"/>
                </a:ext>
              </a:extLst>
            </p:cNvPr>
            <p:cNvSpPr txBox="1"/>
            <p:nvPr/>
          </p:nvSpPr>
          <p:spPr>
            <a:xfrm>
              <a:off x="2206101" y="3527224"/>
              <a:ext cx="1864311" cy="369332"/>
            </a:xfrm>
            <a:prstGeom prst="rect">
              <a:avLst/>
            </a:prstGeom>
            <a:noFill/>
          </p:spPr>
          <p:txBody>
            <a:bodyPr wrap="square" rtlCol="0">
              <a:spAutoFit/>
            </a:bodyPr>
            <a:lstStyle/>
            <a:p>
              <a:r>
                <a:rPr lang="fr-FR" dirty="0"/>
                <a:t>Web application</a:t>
              </a:r>
            </a:p>
          </p:txBody>
        </p:sp>
      </p:grpSp>
      <p:grpSp>
        <p:nvGrpSpPr>
          <p:cNvPr id="14" name="Groupe 13">
            <a:extLst>
              <a:ext uri="{FF2B5EF4-FFF2-40B4-BE49-F238E27FC236}">
                <a16:creationId xmlns:a16="http://schemas.microsoft.com/office/drawing/2014/main" id="{50F372DB-1279-40CF-BBC1-F587298D3C14}"/>
              </a:ext>
            </a:extLst>
          </p:cNvPr>
          <p:cNvGrpSpPr/>
          <p:nvPr/>
        </p:nvGrpSpPr>
        <p:grpSpPr>
          <a:xfrm>
            <a:off x="1615736" y="4121041"/>
            <a:ext cx="3160499" cy="2078021"/>
            <a:chOff x="736846" y="1802167"/>
            <a:chExt cx="3333567" cy="2094389"/>
          </a:xfrm>
        </p:grpSpPr>
        <p:sp>
          <p:nvSpPr>
            <p:cNvPr id="15" name="Rectangle 14">
              <a:extLst>
                <a:ext uri="{FF2B5EF4-FFF2-40B4-BE49-F238E27FC236}">
                  <a16:creationId xmlns:a16="http://schemas.microsoft.com/office/drawing/2014/main" id="{C7C1CEC4-9AA7-4E5C-BCF1-FE0407630C5D}"/>
                </a:ext>
              </a:extLst>
            </p:cNvPr>
            <p:cNvSpPr/>
            <p:nvPr/>
          </p:nvSpPr>
          <p:spPr>
            <a:xfrm>
              <a:off x="736846" y="1802167"/>
              <a:ext cx="3213717" cy="2094389"/>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C0170F4-C48C-45AF-9173-FF861D0291B8}"/>
                </a:ext>
              </a:extLst>
            </p:cNvPr>
            <p:cNvSpPr/>
            <p:nvPr/>
          </p:nvSpPr>
          <p:spPr>
            <a:xfrm>
              <a:off x="1366421" y="2849732"/>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Model</a:t>
              </a:r>
            </a:p>
          </p:txBody>
        </p:sp>
        <p:sp>
          <p:nvSpPr>
            <p:cNvPr id="17" name="Rectangle 16">
              <a:extLst>
                <a:ext uri="{FF2B5EF4-FFF2-40B4-BE49-F238E27FC236}">
                  <a16:creationId xmlns:a16="http://schemas.microsoft.com/office/drawing/2014/main" id="{0C2AE443-0929-4D0B-8631-08463B7E5826}"/>
                </a:ext>
              </a:extLst>
            </p:cNvPr>
            <p:cNvSpPr/>
            <p:nvPr/>
          </p:nvSpPr>
          <p:spPr>
            <a:xfrm>
              <a:off x="838200" y="1930385"/>
              <a:ext cx="1056442"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18" name="Rectangle 17">
              <a:extLst>
                <a:ext uri="{FF2B5EF4-FFF2-40B4-BE49-F238E27FC236}">
                  <a16:creationId xmlns:a16="http://schemas.microsoft.com/office/drawing/2014/main" id="{B6DF3009-14A4-45EE-AA6B-EC086DD29E75}"/>
                </a:ext>
              </a:extLst>
            </p:cNvPr>
            <p:cNvSpPr/>
            <p:nvPr/>
          </p:nvSpPr>
          <p:spPr>
            <a:xfrm>
              <a:off x="2357760" y="1930384"/>
              <a:ext cx="1219199" cy="399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Controller</a:t>
              </a:r>
            </a:p>
          </p:txBody>
        </p:sp>
        <p:cxnSp>
          <p:nvCxnSpPr>
            <p:cNvPr id="19" name="Connecteur droit avec flèche 18">
              <a:extLst>
                <a:ext uri="{FF2B5EF4-FFF2-40B4-BE49-F238E27FC236}">
                  <a16:creationId xmlns:a16="http://schemas.microsoft.com/office/drawing/2014/main" id="{0D2DCA7B-FC16-49D5-B8EF-0963458491CC}"/>
                </a:ext>
              </a:extLst>
            </p:cNvPr>
            <p:cNvCxnSpPr>
              <a:stCxn id="17" idx="2"/>
            </p:cNvCxnSpPr>
            <p:nvPr/>
          </p:nvCxnSpPr>
          <p:spPr>
            <a:xfrm>
              <a:off x="1366421" y="2329880"/>
              <a:ext cx="284826" cy="51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E5FEFD6-0642-495E-A4C5-E90845A1E7EE}"/>
                </a:ext>
              </a:extLst>
            </p:cNvPr>
            <p:cNvCxnSpPr>
              <a:stCxn id="18" idx="2"/>
            </p:cNvCxnSpPr>
            <p:nvPr/>
          </p:nvCxnSpPr>
          <p:spPr>
            <a:xfrm flipH="1">
              <a:off x="2166151" y="2329879"/>
              <a:ext cx="801209" cy="51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AAFC3F8-941F-4B98-82BA-51462DEF85BE}"/>
                </a:ext>
              </a:extLst>
            </p:cNvPr>
            <p:cNvSpPr txBox="1"/>
            <p:nvPr/>
          </p:nvSpPr>
          <p:spPr>
            <a:xfrm>
              <a:off x="1894643" y="3527224"/>
              <a:ext cx="2175770" cy="369332"/>
            </a:xfrm>
            <a:prstGeom prst="rect">
              <a:avLst/>
            </a:prstGeom>
            <a:noFill/>
          </p:spPr>
          <p:txBody>
            <a:bodyPr wrap="square" rtlCol="0">
              <a:spAutoFit/>
            </a:bodyPr>
            <a:lstStyle/>
            <a:p>
              <a:r>
                <a:rPr lang="fr-FR" dirty="0"/>
                <a:t>Mobile application</a:t>
              </a:r>
            </a:p>
          </p:txBody>
        </p:sp>
      </p:grpSp>
      <p:sp>
        <p:nvSpPr>
          <p:cNvPr id="22" name="Rectangle 21">
            <a:extLst>
              <a:ext uri="{FF2B5EF4-FFF2-40B4-BE49-F238E27FC236}">
                <a16:creationId xmlns:a16="http://schemas.microsoft.com/office/drawing/2014/main" id="{F32A4DA6-E8CA-4D8C-95EA-3944B8C9F1B6}"/>
              </a:ext>
            </a:extLst>
          </p:cNvPr>
          <p:cNvSpPr/>
          <p:nvPr/>
        </p:nvSpPr>
        <p:spPr>
          <a:xfrm>
            <a:off x="6307898" y="1892047"/>
            <a:ext cx="1245683" cy="15369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Web</a:t>
            </a:r>
          </a:p>
          <a:p>
            <a:pPr algn="ctr"/>
            <a:r>
              <a:rPr lang="fr-FR" dirty="0"/>
              <a:t>API </a:t>
            </a:r>
            <a:br>
              <a:rPr lang="fr-FR" dirty="0"/>
            </a:br>
            <a:r>
              <a:rPr lang="fr-FR" dirty="0"/>
              <a:t>Gateway</a:t>
            </a:r>
          </a:p>
        </p:txBody>
      </p:sp>
      <p:sp>
        <p:nvSpPr>
          <p:cNvPr id="23" name="Rectangle 22">
            <a:extLst>
              <a:ext uri="{FF2B5EF4-FFF2-40B4-BE49-F238E27FC236}">
                <a16:creationId xmlns:a16="http://schemas.microsoft.com/office/drawing/2014/main" id="{2B95864A-31EB-4029-964E-41AFF14374F5}"/>
              </a:ext>
            </a:extLst>
          </p:cNvPr>
          <p:cNvSpPr/>
          <p:nvPr/>
        </p:nvSpPr>
        <p:spPr>
          <a:xfrm>
            <a:off x="8685823" y="2178511"/>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5" name="Rectangle 24">
            <a:extLst>
              <a:ext uri="{FF2B5EF4-FFF2-40B4-BE49-F238E27FC236}">
                <a16:creationId xmlns:a16="http://schemas.microsoft.com/office/drawing/2014/main" id="{A0E49B56-2C5E-4F5C-A39F-47170560AF44}"/>
              </a:ext>
            </a:extLst>
          </p:cNvPr>
          <p:cNvSpPr/>
          <p:nvPr/>
        </p:nvSpPr>
        <p:spPr>
          <a:xfrm>
            <a:off x="8685822" y="3483176"/>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sp>
        <p:nvSpPr>
          <p:cNvPr id="26" name="Rectangle 25">
            <a:extLst>
              <a:ext uri="{FF2B5EF4-FFF2-40B4-BE49-F238E27FC236}">
                <a16:creationId xmlns:a16="http://schemas.microsoft.com/office/drawing/2014/main" id="{8AF993FD-EE5E-4C58-92B0-66D2BAF31B27}"/>
              </a:ext>
            </a:extLst>
          </p:cNvPr>
          <p:cNvSpPr/>
          <p:nvPr/>
        </p:nvSpPr>
        <p:spPr>
          <a:xfrm>
            <a:off x="8685823" y="4809328"/>
            <a:ext cx="2224834" cy="766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Rest</a:t>
            </a:r>
            <a:r>
              <a:rPr lang="fr-FR" dirty="0"/>
              <a:t> Service</a:t>
            </a:r>
          </a:p>
        </p:txBody>
      </p:sp>
      <p:cxnSp>
        <p:nvCxnSpPr>
          <p:cNvPr id="28" name="Connecteur droit avec flèche 27">
            <a:extLst>
              <a:ext uri="{FF2B5EF4-FFF2-40B4-BE49-F238E27FC236}">
                <a16:creationId xmlns:a16="http://schemas.microsoft.com/office/drawing/2014/main" id="{101C779F-DFCD-4B3C-8FBF-50DAC93D9ECB}"/>
              </a:ext>
            </a:extLst>
          </p:cNvPr>
          <p:cNvCxnSpPr>
            <a:cxnSpLocks/>
          </p:cNvCxnSpPr>
          <p:nvPr/>
        </p:nvCxnSpPr>
        <p:spPr>
          <a:xfrm>
            <a:off x="4662608" y="2729698"/>
            <a:ext cx="1700187" cy="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3FC7C44-A834-470E-9D2A-8D43E5637936}"/>
              </a:ext>
            </a:extLst>
          </p:cNvPr>
          <p:cNvCxnSpPr>
            <a:cxnSpLocks/>
            <a:stCxn id="15" idx="3"/>
            <a:endCxn id="41" idx="1"/>
          </p:cNvCxnSpPr>
          <p:nvPr/>
        </p:nvCxnSpPr>
        <p:spPr>
          <a:xfrm flipV="1">
            <a:off x="4662607" y="5160051"/>
            <a:ext cx="16503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82BB86A-3745-4BDC-BD32-C5E89E52EC19}"/>
              </a:ext>
            </a:extLst>
          </p:cNvPr>
          <p:cNvCxnSpPr>
            <a:cxnSpLocks/>
            <a:stCxn id="22" idx="3"/>
            <a:endCxn id="23" idx="1"/>
          </p:cNvCxnSpPr>
          <p:nvPr/>
        </p:nvCxnSpPr>
        <p:spPr>
          <a:xfrm flipV="1">
            <a:off x="7553581" y="2561672"/>
            <a:ext cx="1132242" cy="98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69F5C969-5DF6-4E9B-9DE4-161A94BCC5CB}"/>
              </a:ext>
            </a:extLst>
          </p:cNvPr>
          <p:cNvCxnSpPr>
            <a:cxnSpLocks/>
            <a:stCxn id="22" idx="3"/>
            <a:endCxn id="25" idx="1"/>
          </p:cNvCxnSpPr>
          <p:nvPr/>
        </p:nvCxnSpPr>
        <p:spPr>
          <a:xfrm>
            <a:off x="7553581" y="2660524"/>
            <a:ext cx="1132241" cy="120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BB434E5-EED6-4A54-BDA1-3C0692975276}"/>
              </a:ext>
            </a:extLst>
          </p:cNvPr>
          <p:cNvCxnSpPr>
            <a:cxnSpLocks/>
            <a:stCxn id="22" idx="3"/>
            <a:endCxn id="26" idx="1"/>
          </p:cNvCxnSpPr>
          <p:nvPr/>
        </p:nvCxnSpPr>
        <p:spPr>
          <a:xfrm>
            <a:off x="7553581" y="2660524"/>
            <a:ext cx="1132242" cy="253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63EBDA0-F2AE-466C-8007-4EF12D900967}"/>
              </a:ext>
            </a:extLst>
          </p:cNvPr>
          <p:cNvSpPr/>
          <p:nvPr/>
        </p:nvSpPr>
        <p:spPr>
          <a:xfrm>
            <a:off x="6312996" y="4391574"/>
            <a:ext cx="1245683" cy="15369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Mobile</a:t>
            </a:r>
          </a:p>
          <a:p>
            <a:pPr algn="ctr"/>
            <a:r>
              <a:rPr lang="fr-FR" dirty="0"/>
              <a:t>API </a:t>
            </a:r>
            <a:br>
              <a:rPr lang="fr-FR" dirty="0"/>
            </a:br>
            <a:r>
              <a:rPr lang="fr-FR" dirty="0"/>
              <a:t>Gateway</a:t>
            </a:r>
          </a:p>
        </p:txBody>
      </p:sp>
      <p:cxnSp>
        <p:nvCxnSpPr>
          <p:cNvPr id="44" name="Connecteur droit avec flèche 43">
            <a:extLst>
              <a:ext uri="{FF2B5EF4-FFF2-40B4-BE49-F238E27FC236}">
                <a16:creationId xmlns:a16="http://schemas.microsoft.com/office/drawing/2014/main" id="{ADA45D35-3470-42D8-9367-CE554736D445}"/>
              </a:ext>
            </a:extLst>
          </p:cNvPr>
          <p:cNvCxnSpPr>
            <a:cxnSpLocks/>
            <a:stCxn id="41" idx="3"/>
            <a:endCxn id="23" idx="1"/>
          </p:cNvCxnSpPr>
          <p:nvPr/>
        </p:nvCxnSpPr>
        <p:spPr>
          <a:xfrm flipV="1">
            <a:off x="7558679" y="2561672"/>
            <a:ext cx="1127144" cy="2598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C181A7A6-E234-4F84-BC14-0886ACB71C14}"/>
              </a:ext>
            </a:extLst>
          </p:cNvPr>
          <p:cNvCxnSpPr>
            <a:cxnSpLocks/>
            <a:stCxn id="41" idx="3"/>
            <a:endCxn id="25" idx="1"/>
          </p:cNvCxnSpPr>
          <p:nvPr/>
        </p:nvCxnSpPr>
        <p:spPr>
          <a:xfrm flipV="1">
            <a:off x="7558679" y="3866337"/>
            <a:ext cx="1127143" cy="129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EB43AE35-2D6D-4AA7-8BC4-3D083CF3913C}"/>
              </a:ext>
            </a:extLst>
          </p:cNvPr>
          <p:cNvCxnSpPr>
            <a:cxnSpLocks/>
            <a:stCxn id="41" idx="3"/>
            <a:endCxn id="26" idx="1"/>
          </p:cNvCxnSpPr>
          <p:nvPr/>
        </p:nvCxnSpPr>
        <p:spPr>
          <a:xfrm>
            <a:off x="7558679" y="5160051"/>
            <a:ext cx="1127144" cy="3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46990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56805</TotalTime>
  <Words>4678</Words>
  <Application>Microsoft Office PowerPoint</Application>
  <PresentationFormat>Grand écran</PresentationFormat>
  <Paragraphs>1434</Paragraphs>
  <Slides>174</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174</vt:i4>
      </vt:variant>
    </vt:vector>
  </HeadingPairs>
  <TitlesOfParts>
    <vt:vector size="179" baseType="lpstr">
      <vt:lpstr>Arial</vt:lpstr>
      <vt:lpstr>Calibri</vt:lpstr>
      <vt:lpstr>Calibri Light</vt:lpstr>
      <vt:lpstr>Cambria Math</vt:lpstr>
      <vt:lpstr>Thème Office</vt:lpstr>
      <vt:lpstr>Architecture Logicielle</vt:lpstr>
      <vt:lpstr>Architecture et design ?</vt:lpstr>
      <vt:lpstr>Gaëtan</vt:lpstr>
      <vt:lpstr>Meritis</vt:lpstr>
      <vt:lpstr>Sommaire</vt:lpstr>
      <vt:lpstr>Qu’est ce qu’est l’architecture</vt:lpstr>
      <vt:lpstr>Introduction</vt:lpstr>
      <vt:lpstr>Définition</vt:lpstr>
      <vt:lpstr>Construction d’une application</vt:lpstr>
      <vt:lpstr>Construction d’une application</vt:lpstr>
      <vt:lpstr>Métier d’architecte</vt:lpstr>
      <vt:lpstr>Document d’architecture</vt:lpstr>
      <vt:lpstr>Document d’architecture</vt:lpstr>
      <vt:lpstr>Méthodologie</vt:lpstr>
      <vt:lpstr>Outils de développement</vt:lpstr>
      <vt:lpstr>Proof of concepts</vt:lpstr>
      <vt:lpstr>Veille technologique</vt:lpstr>
      <vt:lpstr>Architecture Logiciel</vt:lpstr>
      <vt:lpstr>L’art de construire des logiciels</vt:lpstr>
      <vt:lpstr>Motivations</vt:lpstr>
      <vt:lpstr>Motivations</vt:lpstr>
      <vt:lpstr>Qualité</vt:lpstr>
      <vt:lpstr>Critères de qualité logicielle</vt:lpstr>
      <vt:lpstr>Historique</vt:lpstr>
      <vt:lpstr>Historique</vt:lpstr>
      <vt:lpstr>Architecture logicielle (Garlan 2000)</vt:lpstr>
      <vt:lpstr>Définition(s) </vt:lpstr>
      <vt:lpstr>Choix et motivations</vt:lpstr>
      <vt:lpstr>Description d’une architecture : 4 + 1</vt:lpstr>
      <vt:lpstr>Vue logique vers vue physique </vt:lpstr>
      <vt:lpstr>4 + 1 : Vue logique</vt:lpstr>
      <vt:lpstr>4 + 1 : Vue implémentation</vt:lpstr>
      <vt:lpstr>4 + 1 : Vue processus</vt:lpstr>
      <vt:lpstr>4 + 1 : Vue physique</vt:lpstr>
      <vt:lpstr>4 + 1 : Scénario</vt:lpstr>
      <vt:lpstr>Composant</vt:lpstr>
      <vt:lpstr>Composant</vt:lpstr>
      <vt:lpstr>Diagramme de déploiement</vt:lpstr>
      <vt:lpstr>Déploiement</vt:lpstr>
      <vt:lpstr>Style architectural</vt:lpstr>
      <vt:lpstr>Pipeline</vt:lpstr>
      <vt:lpstr>Centrée données</vt:lpstr>
      <vt:lpstr>EventSourcing</vt:lpstr>
      <vt:lpstr>CQRS - Command Query Responsibility Segregation</vt:lpstr>
      <vt:lpstr>Client - Serveur</vt:lpstr>
      <vt:lpstr>Distribuée</vt:lpstr>
      <vt:lpstr>MVC – Modèle Vue Contrôleur</vt:lpstr>
      <vt:lpstr>MVP – Modèle Vue Présentation</vt:lpstr>
      <vt:lpstr>3 - Tiers</vt:lpstr>
      <vt:lpstr>N - Tiers</vt:lpstr>
      <vt:lpstr>Couche - Présentation</vt:lpstr>
      <vt:lpstr>Couche - Contrôleur</vt:lpstr>
      <vt:lpstr>Couche - Service</vt:lpstr>
      <vt:lpstr>Couche - Domaine</vt:lpstr>
      <vt:lpstr>Couche - Persistance</vt:lpstr>
      <vt:lpstr>Couche – Sécurité </vt:lpstr>
      <vt:lpstr>Couche - Autres</vt:lpstr>
      <vt:lpstr>Développer un modèle architectural</vt:lpstr>
      <vt:lpstr>Propriétés du système</vt:lpstr>
      <vt:lpstr>Workshop RFQ</vt:lpstr>
      <vt:lpstr>RFQ - 1</vt:lpstr>
      <vt:lpstr>RFQ - 2</vt:lpstr>
      <vt:lpstr>RFQ - 3</vt:lpstr>
      <vt:lpstr>RFQ - 4</vt:lpstr>
      <vt:lpstr>Workshop</vt:lpstr>
      <vt:lpstr>Présentation PowerPoint</vt:lpstr>
      <vt:lpstr>Exemple de document d’architecture</vt:lpstr>
      <vt:lpstr>Invocation implicite</vt:lpstr>
      <vt:lpstr>Bus à message - broker</vt:lpstr>
      <vt:lpstr>Architecture évènements - dépendances</vt:lpstr>
      <vt:lpstr>Architecture orientée Service - SOA</vt:lpstr>
      <vt:lpstr>SOA</vt:lpstr>
      <vt:lpstr>StateFull - StateLess</vt:lpstr>
      <vt:lpstr>SOAP</vt:lpstr>
      <vt:lpstr>REST – Representational state transfer</vt:lpstr>
      <vt:lpstr>Cloud – Informatique nuagique</vt:lpstr>
      <vt:lpstr>Cloud </vt:lpstr>
      <vt:lpstr>SaaS </vt:lpstr>
      <vt:lpstr>FaaS –  Function as a Service - ServerLess</vt:lpstr>
      <vt:lpstr>Questions</vt:lpstr>
      <vt:lpstr>Micro-Services</vt:lpstr>
      <vt:lpstr>Micro-Services - Conséquences</vt:lpstr>
      <vt:lpstr>Micro-Services - Conséquences</vt:lpstr>
      <vt:lpstr>Micro-Services - Conséquence</vt:lpstr>
      <vt:lpstr>Micro-Services - Conséquences</vt:lpstr>
      <vt:lpstr>Micro-Service - Conséquences</vt:lpstr>
      <vt:lpstr>Micro-Services - Conséquences</vt:lpstr>
      <vt:lpstr>Micro-Services - Conséquences</vt:lpstr>
      <vt:lpstr>Micro-Services - Conséquences</vt:lpstr>
      <vt:lpstr>Micro-Service - Résumé</vt:lpstr>
      <vt:lpstr>Micro-Services - Buzzword</vt:lpstr>
      <vt:lpstr>Architecture Hexagonale</vt:lpstr>
      <vt:lpstr>Hexagone</vt:lpstr>
      <vt:lpstr>Service discovery</vt:lpstr>
      <vt:lpstr>Load Balancing</vt:lpstr>
      <vt:lpstr>Gateway</vt:lpstr>
      <vt:lpstr>Gateway</vt:lpstr>
      <vt:lpstr>BackEnd for FrontEnd</vt:lpstr>
      <vt:lpstr>BackEnd for FrontEnd</vt:lpstr>
      <vt:lpstr>GraphQL</vt:lpstr>
      <vt:lpstr>Pause</vt:lpstr>
      <vt:lpstr>Base de données</vt:lpstr>
      <vt:lpstr>ORM – Mapping Objet Relationnel</vt:lpstr>
      <vt:lpstr>Base de données distribuée</vt:lpstr>
      <vt:lpstr>Partitionnement horizontal - lignes</vt:lpstr>
      <vt:lpstr>Partitionnement vertical - colonnes</vt:lpstr>
      <vt:lpstr>Réplication</vt:lpstr>
      <vt:lpstr>Théorème CAP</vt:lpstr>
      <vt:lpstr>CAP - Cohérence</vt:lpstr>
      <vt:lpstr>CAP – Haute disponibilité</vt:lpstr>
      <vt:lpstr>CAP – Tolérance au partitionnement</vt:lpstr>
      <vt:lpstr>Théorème CAP</vt:lpstr>
      <vt:lpstr>SGBD ACID</vt:lpstr>
      <vt:lpstr>Base de données temporelles</vt:lpstr>
      <vt:lpstr>NoSQL (Not Only SQL)</vt:lpstr>
      <vt:lpstr>In memory db</vt:lpstr>
      <vt:lpstr>Scalabilité in memory</vt:lpstr>
      <vt:lpstr>NoSQL - Base de données Timeserie</vt:lpstr>
      <vt:lpstr>NoSQL – Clé valeur</vt:lpstr>
      <vt:lpstr>NoSQL – Orienté colonnes</vt:lpstr>
      <vt:lpstr>NoSQL – Orienté graphe</vt:lpstr>
      <vt:lpstr>NoSQL – Orienté Document</vt:lpstr>
      <vt:lpstr>ElasticSearch</vt:lpstr>
      <vt:lpstr>Stack ELK</vt:lpstr>
      <vt:lpstr>Outils</vt:lpstr>
      <vt:lpstr>Atelier</vt:lpstr>
      <vt:lpstr>Atelier – Vue Générale</vt:lpstr>
      <vt:lpstr>Atelier : Exigences non-fonctionnelles / Contraintes </vt:lpstr>
      <vt:lpstr>Ex: Scénario</vt:lpstr>
      <vt:lpstr>Ex: Vue logique</vt:lpstr>
      <vt:lpstr>Ex: Schéma architecture</vt:lpstr>
      <vt:lpstr>Questions</vt:lpstr>
      <vt:lpstr>Message Broker (retour)</vt:lpstr>
      <vt:lpstr>Authentification - statefull</vt:lpstr>
      <vt:lpstr>Authentification - stateless</vt:lpstr>
      <vt:lpstr>Java 11</vt:lpstr>
      <vt:lpstr>Document Architecture</vt:lpstr>
      <vt:lpstr>Screening d’options</vt:lpstr>
      <vt:lpstr>Document Architecture</vt:lpstr>
      <vt:lpstr>Outils du développeur</vt:lpstr>
      <vt:lpstr>IDE</vt:lpstr>
      <vt:lpstr>Usine de build - Qualité</vt:lpstr>
      <vt:lpstr>Gestionnaire de sources</vt:lpstr>
      <vt:lpstr>Gestionnaire de sources décentralisé</vt:lpstr>
      <vt:lpstr>Git Flow</vt:lpstr>
      <vt:lpstr>Git Flow – Modèle de commit / branches</vt:lpstr>
      <vt:lpstr>Git Flow - merge</vt:lpstr>
      <vt:lpstr>Git Flow - hotfix</vt:lpstr>
      <vt:lpstr>Git Flow</vt:lpstr>
      <vt:lpstr>Github Flow</vt:lpstr>
      <vt:lpstr>Git commandes</vt:lpstr>
      <vt:lpstr>Git – cycle de vie</vt:lpstr>
      <vt:lpstr>Git merge - rebase</vt:lpstr>
      <vt:lpstr>Design - Code</vt:lpstr>
      <vt:lpstr>Kiss – Keep it simple, stupid</vt:lpstr>
      <vt:lpstr>S.T.U.P.I.D. </vt:lpstr>
      <vt:lpstr>Yagni – You ain’t gona need it</vt:lpstr>
      <vt:lpstr>Dry – Don’t repeat yourself</vt:lpstr>
      <vt:lpstr>SLAP – Single layer of abstraction pattern</vt:lpstr>
      <vt:lpstr>TDA – Tell don’t ask</vt:lpstr>
      <vt:lpstr>Pola – Principle of least astonishment</vt:lpstr>
      <vt:lpstr>SOLID </vt:lpstr>
      <vt:lpstr>SRP – Single Responsability Principle</vt:lpstr>
      <vt:lpstr>OCP – Open Closed Principle</vt:lpstr>
      <vt:lpstr>LSP – Liskov substitution principle</vt:lpstr>
      <vt:lpstr>ISP – Interface segregation principle</vt:lpstr>
      <vt:lpstr>DI – Dependency Inversion</vt:lpstr>
      <vt:lpstr>TDD</vt:lpstr>
      <vt:lpstr>Atelier Alertes – Cycle de vie - Vocabulaire</vt:lpstr>
      <vt:lpstr>Atelier Alertes – Cycle de vie - Besoins</vt:lpstr>
      <vt:lpstr>Atelier Alertes – Cycle de vie - Contraintes</vt:lpstr>
      <vt:lpstr>Futur</vt:lpstr>
      <vt:lpstr>Bibliographie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Kata</dc:creator>
  <cp:lastModifiedBy>Gaetan Eleouet</cp:lastModifiedBy>
  <cp:revision>238</cp:revision>
  <dcterms:created xsi:type="dcterms:W3CDTF">2017-08-30T07:45:18Z</dcterms:created>
  <dcterms:modified xsi:type="dcterms:W3CDTF">2019-09-08T18:34:58Z</dcterms:modified>
</cp:coreProperties>
</file>